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3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70" r:id="rId6"/>
    <p:sldId id="271" r:id="rId7"/>
    <p:sldId id="260" r:id="rId8"/>
    <p:sldId id="261" r:id="rId9"/>
    <p:sldId id="262" r:id="rId10"/>
    <p:sldId id="267" r:id="rId11"/>
    <p:sldId id="268" r:id="rId12"/>
    <p:sldId id="302" r:id="rId13"/>
    <p:sldId id="296" r:id="rId14"/>
    <p:sldId id="303" r:id="rId15"/>
    <p:sldId id="304" r:id="rId16"/>
    <p:sldId id="29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EA4FBD-CFC2-4049-8C54-69B9146142A4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395DD8B2-1715-42B3-8586-8098D5601E1D}">
      <dgm:prSet phldrT="[Texto]"/>
      <dgm:spPr/>
      <dgm:t>
        <a:bodyPr/>
        <a:lstStyle/>
        <a:p>
          <a:r>
            <a:rPr lang="es-MX" dirty="0" smtClean="0"/>
            <a:t>Reconoce y valora la diferencia individual en el proceso de enseñanza-aprendizaje.</a:t>
          </a:r>
          <a:endParaRPr lang="es-CO" dirty="0"/>
        </a:p>
      </dgm:t>
    </dgm:pt>
    <dgm:pt modelId="{286A3768-39BC-4929-A6BC-6039FD141255}" type="parTrans" cxnId="{FCD7225E-7C2C-4BDE-BE39-A21B6A56EAE1}">
      <dgm:prSet/>
      <dgm:spPr/>
      <dgm:t>
        <a:bodyPr/>
        <a:lstStyle/>
        <a:p>
          <a:endParaRPr lang="es-CO"/>
        </a:p>
      </dgm:t>
    </dgm:pt>
    <dgm:pt modelId="{9EAFCA21-1FBF-4441-A5F3-EE31D4A44416}" type="sibTrans" cxnId="{FCD7225E-7C2C-4BDE-BE39-A21B6A56EAE1}">
      <dgm:prSet/>
      <dgm:spPr/>
      <dgm:t>
        <a:bodyPr/>
        <a:lstStyle/>
        <a:p>
          <a:endParaRPr lang="es-CO"/>
        </a:p>
      </dgm:t>
    </dgm:pt>
    <dgm:pt modelId="{F0DD4E70-A5F1-4F56-8F17-2C7E9386C875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dirty="0" smtClean="0"/>
            <a:t>Todos los alumnos tienen: </a:t>
          </a:r>
          <a:endParaRPr lang="es-MX" dirty="0"/>
        </a:p>
      </dgm:t>
    </dgm:pt>
    <dgm:pt modelId="{9353106C-8279-4C9F-BFD4-BF8768AF8215}" type="parTrans" cxnId="{66F3ECD0-C8B7-47EC-B3FF-BF49BE094C34}">
      <dgm:prSet/>
      <dgm:spPr/>
      <dgm:t>
        <a:bodyPr/>
        <a:lstStyle/>
        <a:p>
          <a:endParaRPr lang="es-CO"/>
        </a:p>
      </dgm:t>
    </dgm:pt>
    <dgm:pt modelId="{603C6DA7-AF09-4D10-B022-EB08FC4D3734}" type="sibTrans" cxnId="{66F3ECD0-C8B7-47EC-B3FF-BF49BE094C34}">
      <dgm:prSet/>
      <dgm:spPr/>
      <dgm:t>
        <a:bodyPr/>
        <a:lstStyle/>
        <a:p>
          <a:endParaRPr lang="es-CO"/>
        </a:p>
      </dgm:t>
    </dgm:pt>
    <dgm:pt modelId="{038C9D34-0132-45FB-AC37-D13703AF751B}">
      <dgm:prSet/>
      <dgm:spPr/>
      <dgm:t>
        <a:bodyPr/>
        <a:lstStyle/>
        <a:p>
          <a:r>
            <a:rPr lang="es-MX" dirty="0" smtClean="0"/>
            <a:t>NE   Comunes.</a:t>
          </a:r>
          <a:endParaRPr lang="es-MX" dirty="0"/>
        </a:p>
      </dgm:t>
    </dgm:pt>
    <dgm:pt modelId="{66E87D09-D4BA-46FB-B931-B0739BCF5E84}" type="parTrans" cxnId="{7507073E-FF62-4BD3-90FD-DA41D454F62F}">
      <dgm:prSet/>
      <dgm:spPr/>
      <dgm:t>
        <a:bodyPr/>
        <a:lstStyle/>
        <a:p>
          <a:endParaRPr lang="es-CO"/>
        </a:p>
      </dgm:t>
    </dgm:pt>
    <dgm:pt modelId="{7E698AC6-D266-4AAD-95AA-69522F990C71}" type="sibTrans" cxnId="{7507073E-FF62-4BD3-90FD-DA41D454F62F}">
      <dgm:prSet/>
      <dgm:spPr/>
      <dgm:t>
        <a:bodyPr/>
        <a:lstStyle/>
        <a:p>
          <a:endParaRPr lang="es-CO"/>
        </a:p>
      </dgm:t>
    </dgm:pt>
    <dgm:pt modelId="{29DA71D8-9255-4D3A-B177-BED5B5E5FFFB}">
      <dgm:prSet/>
      <dgm:spPr/>
      <dgm:t>
        <a:bodyPr/>
        <a:lstStyle/>
        <a:p>
          <a:r>
            <a:rPr lang="es-MX" dirty="0" smtClean="0"/>
            <a:t>NE   Propias.</a:t>
          </a:r>
          <a:endParaRPr lang="es-MX" dirty="0"/>
        </a:p>
      </dgm:t>
    </dgm:pt>
    <dgm:pt modelId="{13195EB0-379B-4119-B95F-B36D679A7156}" type="parTrans" cxnId="{3CB9FB17-5BDA-4CDA-8FB5-327C0CE600DE}">
      <dgm:prSet/>
      <dgm:spPr/>
      <dgm:t>
        <a:bodyPr/>
        <a:lstStyle/>
        <a:p>
          <a:endParaRPr lang="es-CO"/>
        </a:p>
      </dgm:t>
    </dgm:pt>
    <dgm:pt modelId="{B62B9184-D8A5-4914-A578-4910D767BF0B}" type="sibTrans" cxnId="{3CB9FB17-5BDA-4CDA-8FB5-327C0CE600DE}">
      <dgm:prSet/>
      <dgm:spPr/>
      <dgm:t>
        <a:bodyPr/>
        <a:lstStyle/>
        <a:p>
          <a:endParaRPr lang="es-CO"/>
        </a:p>
      </dgm:t>
    </dgm:pt>
    <dgm:pt modelId="{D2031C3A-A4E6-46B7-9C68-79BFBAF0027C}">
      <dgm:prSet/>
      <dgm:spPr/>
      <dgm:t>
        <a:bodyPr/>
        <a:lstStyle/>
        <a:p>
          <a:r>
            <a:rPr lang="es-MX" dirty="0" smtClean="0"/>
            <a:t>NE   Individuales.</a:t>
          </a:r>
          <a:endParaRPr lang="es-MX" dirty="0"/>
        </a:p>
      </dgm:t>
    </dgm:pt>
    <dgm:pt modelId="{0C80F529-CE37-447C-9F25-EA9734205383}" type="parTrans" cxnId="{AF463696-D327-4387-AF24-8207C9CB9E9F}">
      <dgm:prSet/>
      <dgm:spPr/>
      <dgm:t>
        <a:bodyPr/>
        <a:lstStyle/>
        <a:p>
          <a:endParaRPr lang="es-CO"/>
        </a:p>
      </dgm:t>
    </dgm:pt>
    <dgm:pt modelId="{69181064-584E-4533-9A7B-6DDF76EE2930}" type="sibTrans" cxnId="{AF463696-D327-4387-AF24-8207C9CB9E9F}">
      <dgm:prSet/>
      <dgm:spPr/>
      <dgm:t>
        <a:bodyPr/>
        <a:lstStyle/>
        <a:p>
          <a:endParaRPr lang="es-CO"/>
        </a:p>
      </dgm:t>
    </dgm:pt>
    <dgm:pt modelId="{9F1AADF3-616F-48BC-8FE1-1CA8D79A2D88}">
      <dgm:prSet/>
      <dgm:spPr/>
      <dgm:t>
        <a:bodyPr/>
        <a:lstStyle/>
        <a:p>
          <a:r>
            <a:rPr lang="es-MX" dirty="0" smtClean="0"/>
            <a:t>Uso de ayudas y recursos</a:t>
          </a:r>
          <a:endParaRPr lang="es-MX" dirty="0"/>
        </a:p>
      </dgm:t>
    </dgm:pt>
    <dgm:pt modelId="{2769E682-D3DA-4F47-95D3-456F89368BED}" type="parTrans" cxnId="{9E5B3145-9E76-4E95-A429-17E6394C025B}">
      <dgm:prSet/>
      <dgm:spPr/>
      <dgm:t>
        <a:bodyPr/>
        <a:lstStyle/>
        <a:p>
          <a:endParaRPr lang="es-CO"/>
        </a:p>
      </dgm:t>
    </dgm:pt>
    <dgm:pt modelId="{F77F9CC3-9335-4C44-8367-C4A2F577C235}" type="sibTrans" cxnId="{9E5B3145-9E76-4E95-A429-17E6394C025B}">
      <dgm:prSet/>
      <dgm:spPr/>
      <dgm:t>
        <a:bodyPr/>
        <a:lstStyle/>
        <a:p>
          <a:endParaRPr lang="es-CO"/>
        </a:p>
      </dgm:t>
    </dgm:pt>
    <dgm:pt modelId="{61C4924C-804E-41C6-8F6C-F3AB329BC9C7}">
      <dgm:prSet/>
      <dgm:spPr/>
      <dgm:t>
        <a:bodyPr/>
        <a:lstStyle/>
        <a:p>
          <a:r>
            <a:rPr lang="es-MX" dirty="0" smtClean="0"/>
            <a:t>La realidad es que la escuela es para todos.</a:t>
          </a:r>
          <a:endParaRPr lang="es-MX" dirty="0"/>
        </a:p>
      </dgm:t>
    </dgm:pt>
    <dgm:pt modelId="{6583D096-C7D8-40DF-BF6D-BFAFAFD762EB}" type="parTrans" cxnId="{A8759E10-C739-43C6-BA27-174E6573FDC1}">
      <dgm:prSet/>
      <dgm:spPr/>
      <dgm:t>
        <a:bodyPr/>
        <a:lstStyle/>
        <a:p>
          <a:endParaRPr lang="es-CO"/>
        </a:p>
      </dgm:t>
    </dgm:pt>
    <dgm:pt modelId="{536CBFB0-198B-4415-A110-EC6610FC78DC}" type="sibTrans" cxnId="{A8759E10-C739-43C6-BA27-174E6573FDC1}">
      <dgm:prSet/>
      <dgm:spPr/>
      <dgm:t>
        <a:bodyPr/>
        <a:lstStyle/>
        <a:p>
          <a:endParaRPr lang="es-CO"/>
        </a:p>
      </dgm:t>
    </dgm:pt>
    <dgm:pt modelId="{1C4AC7F2-F482-4EF7-82F3-BACCD9E61986}">
      <dgm:prSet/>
      <dgm:spPr/>
      <dgm:t>
        <a:bodyPr/>
        <a:lstStyle/>
        <a:p>
          <a:r>
            <a:rPr lang="es-MX" dirty="0" smtClean="0"/>
            <a:t>Garantiza igualdad de oportunidades.</a:t>
          </a:r>
          <a:endParaRPr lang="es-MX" dirty="0"/>
        </a:p>
      </dgm:t>
    </dgm:pt>
    <dgm:pt modelId="{BED81652-BC27-47D8-AD0D-D9D4E75D3988}" type="parTrans" cxnId="{9B7E2AE1-3A9F-4039-8226-DD1F2BE45122}">
      <dgm:prSet/>
      <dgm:spPr/>
      <dgm:t>
        <a:bodyPr/>
        <a:lstStyle/>
        <a:p>
          <a:endParaRPr lang="es-CO"/>
        </a:p>
      </dgm:t>
    </dgm:pt>
    <dgm:pt modelId="{7B3471AB-A6E6-43D6-8D8B-D95631867B44}" type="sibTrans" cxnId="{9B7E2AE1-3A9F-4039-8226-DD1F2BE45122}">
      <dgm:prSet/>
      <dgm:spPr/>
      <dgm:t>
        <a:bodyPr/>
        <a:lstStyle/>
        <a:p>
          <a:endParaRPr lang="es-CO"/>
        </a:p>
      </dgm:t>
    </dgm:pt>
    <dgm:pt modelId="{990EECF0-065F-4D20-881C-A74C571CD8C1}">
      <dgm:prSet/>
      <dgm:spPr/>
      <dgm:t>
        <a:bodyPr/>
        <a:lstStyle/>
        <a:p>
          <a:r>
            <a:rPr lang="es-MX" dirty="0" smtClean="0"/>
            <a:t>Transforma la forma de enseñar y aprender</a:t>
          </a:r>
          <a:endParaRPr lang="es-MX" dirty="0"/>
        </a:p>
      </dgm:t>
    </dgm:pt>
    <dgm:pt modelId="{B70C8F53-6373-49F3-9626-E2FE6347E1C4}" type="parTrans" cxnId="{2F3A5160-0C33-4A02-BBE5-9D1070224CBC}">
      <dgm:prSet/>
      <dgm:spPr/>
      <dgm:t>
        <a:bodyPr/>
        <a:lstStyle/>
        <a:p>
          <a:endParaRPr lang="es-CO"/>
        </a:p>
      </dgm:t>
    </dgm:pt>
    <dgm:pt modelId="{30796394-ECC0-413A-9066-D8D30A2E0B1F}" type="sibTrans" cxnId="{2F3A5160-0C33-4A02-BBE5-9D1070224CBC}">
      <dgm:prSet/>
      <dgm:spPr/>
      <dgm:t>
        <a:bodyPr/>
        <a:lstStyle/>
        <a:p>
          <a:endParaRPr lang="es-CO"/>
        </a:p>
      </dgm:t>
    </dgm:pt>
    <dgm:pt modelId="{1CEA9688-83EB-4104-B0CC-1AA87762DED7}">
      <dgm:prSet/>
      <dgm:spPr/>
      <dgm:t>
        <a:bodyPr/>
        <a:lstStyle/>
        <a:p>
          <a:r>
            <a:rPr lang="es-MX" smtClean="0"/>
            <a:t>NE   Especiales.</a:t>
          </a:r>
          <a:endParaRPr lang="es-MX" dirty="0"/>
        </a:p>
      </dgm:t>
    </dgm:pt>
    <dgm:pt modelId="{BD7B52A9-8527-4CBE-8975-EBF01272E469}" type="parTrans" cxnId="{2FBB8E37-2B0A-4684-8C1A-9506577EFC16}">
      <dgm:prSet/>
      <dgm:spPr/>
      <dgm:t>
        <a:bodyPr/>
        <a:lstStyle/>
        <a:p>
          <a:endParaRPr lang="es-CO"/>
        </a:p>
      </dgm:t>
    </dgm:pt>
    <dgm:pt modelId="{0E69DCA7-B3BC-4620-A54C-8D6B66C06311}" type="sibTrans" cxnId="{2FBB8E37-2B0A-4684-8C1A-9506577EFC16}">
      <dgm:prSet/>
      <dgm:spPr/>
      <dgm:t>
        <a:bodyPr/>
        <a:lstStyle/>
        <a:p>
          <a:endParaRPr lang="es-CO"/>
        </a:p>
      </dgm:t>
    </dgm:pt>
    <dgm:pt modelId="{093C97D2-5484-4ABC-8668-538CEF464886}" type="pres">
      <dgm:prSet presAssocID="{8AEA4FBD-CFC2-4049-8C54-69B9146142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132A4D59-395A-4D04-9A35-EB387700FAEB}" type="pres">
      <dgm:prSet presAssocID="{395DD8B2-1715-42B3-8586-8098D5601E1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400B090-A3FE-49DC-9C40-9751FC110545}" type="pres">
      <dgm:prSet presAssocID="{9EAFCA21-1FBF-4441-A5F3-EE31D4A44416}" presName="spacer" presStyleCnt="0"/>
      <dgm:spPr/>
    </dgm:pt>
    <dgm:pt modelId="{351F545C-A248-4DBA-A2FA-D46DF43F31A4}" type="pres">
      <dgm:prSet presAssocID="{F0DD4E70-A5F1-4F56-8F17-2C7E9386C875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6F51FA6-FF45-44D9-9757-1C0C8804B868}" type="pres">
      <dgm:prSet presAssocID="{F0DD4E70-A5F1-4F56-8F17-2C7E9386C87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E17450D-8B50-411D-A080-9AA7686B3BB3}" type="pres">
      <dgm:prSet presAssocID="{9F1AADF3-616F-48BC-8FE1-1CA8D79A2D88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AF64261-CC16-4C57-A641-C804AF7E2007}" type="pres">
      <dgm:prSet presAssocID="{F77F9CC3-9335-4C44-8367-C4A2F577C235}" presName="spacer" presStyleCnt="0"/>
      <dgm:spPr/>
    </dgm:pt>
    <dgm:pt modelId="{EA568009-2954-41F4-ACF0-E33858B1D531}" type="pres">
      <dgm:prSet presAssocID="{61C4924C-804E-41C6-8F6C-F3AB329BC9C7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7657C30-0404-472E-9522-C4D557EF83E9}" type="pres">
      <dgm:prSet presAssocID="{536CBFB0-198B-4415-A110-EC6610FC78DC}" presName="spacer" presStyleCnt="0"/>
      <dgm:spPr/>
    </dgm:pt>
    <dgm:pt modelId="{FF1A5383-360D-4E70-83A5-03414BD56488}" type="pres">
      <dgm:prSet presAssocID="{1C4AC7F2-F482-4EF7-82F3-BACCD9E6198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2018A82-9EFE-4D2D-B3B8-AED523EE84D6}" type="pres">
      <dgm:prSet presAssocID="{7B3471AB-A6E6-43D6-8D8B-D95631867B44}" presName="spacer" presStyleCnt="0"/>
      <dgm:spPr/>
    </dgm:pt>
    <dgm:pt modelId="{24290515-68F3-4B81-A161-E6624B17774D}" type="pres">
      <dgm:prSet presAssocID="{990EECF0-065F-4D20-881C-A74C571CD8C1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7507073E-FF62-4BD3-90FD-DA41D454F62F}" srcId="{F0DD4E70-A5F1-4F56-8F17-2C7E9386C875}" destId="{038C9D34-0132-45FB-AC37-D13703AF751B}" srcOrd="0" destOrd="0" parTransId="{66E87D09-D4BA-46FB-B931-B0739BCF5E84}" sibTransId="{7E698AC6-D266-4AAD-95AA-69522F990C71}"/>
    <dgm:cxn modelId="{2F3A5160-0C33-4A02-BBE5-9D1070224CBC}" srcId="{8AEA4FBD-CFC2-4049-8C54-69B9146142A4}" destId="{990EECF0-065F-4D20-881C-A74C571CD8C1}" srcOrd="5" destOrd="0" parTransId="{B70C8F53-6373-49F3-9626-E2FE6347E1C4}" sibTransId="{30796394-ECC0-413A-9066-D8D30A2E0B1F}"/>
    <dgm:cxn modelId="{9B7E2AE1-3A9F-4039-8226-DD1F2BE45122}" srcId="{8AEA4FBD-CFC2-4049-8C54-69B9146142A4}" destId="{1C4AC7F2-F482-4EF7-82F3-BACCD9E61986}" srcOrd="4" destOrd="0" parTransId="{BED81652-BC27-47D8-AD0D-D9D4E75D3988}" sibTransId="{7B3471AB-A6E6-43D6-8D8B-D95631867B44}"/>
    <dgm:cxn modelId="{2FBB8E37-2B0A-4684-8C1A-9506577EFC16}" srcId="{F0DD4E70-A5F1-4F56-8F17-2C7E9386C875}" destId="{1CEA9688-83EB-4104-B0CC-1AA87762DED7}" srcOrd="3" destOrd="0" parTransId="{BD7B52A9-8527-4CBE-8975-EBF01272E469}" sibTransId="{0E69DCA7-B3BC-4620-A54C-8D6B66C06311}"/>
    <dgm:cxn modelId="{5E8934EC-85CA-4BFA-BCC1-8C27EDF94EA5}" type="presOf" srcId="{1CEA9688-83EB-4104-B0CC-1AA87762DED7}" destId="{D6F51FA6-FF45-44D9-9757-1C0C8804B868}" srcOrd="0" destOrd="3" presId="urn:microsoft.com/office/officeart/2005/8/layout/vList2"/>
    <dgm:cxn modelId="{56619BEE-2F56-4A54-9387-02C011BD9D0D}" type="presOf" srcId="{29DA71D8-9255-4D3A-B177-BED5B5E5FFFB}" destId="{D6F51FA6-FF45-44D9-9757-1C0C8804B868}" srcOrd="0" destOrd="1" presId="urn:microsoft.com/office/officeart/2005/8/layout/vList2"/>
    <dgm:cxn modelId="{BAD4135B-6EF5-401B-8994-D48D2802E006}" type="presOf" srcId="{F0DD4E70-A5F1-4F56-8F17-2C7E9386C875}" destId="{351F545C-A248-4DBA-A2FA-D46DF43F31A4}" srcOrd="0" destOrd="0" presId="urn:microsoft.com/office/officeart/2005/8/layout/vList2"/>
    <dgm:cxn modelId="{2AB3AC17-E489-4233-ADA8-B6BA8759DDAD}" type="presOf" srcId="{61C4924C-804E-41C6-8F6C-F3AB329BC9C7}" destId="{EA568009-2954-41F4-ACF0-E33858B1D531}" srcOrd="0" destOrd="0" presId="urn:microsoft.com/office/officeart/2005/8/layout/vList2"/>
    <dgm:cxn modelId="{9E5B3145-9E76-4E95-A429-17E6394C025B}" srcId="{8AEA4FBD-CFC2-4049-8C54-69B9146142A4}" destId="{9F1AADF3-616F-48BC-8FE1-1CA8D79A2D88}" srcOrd="2" destOrd="0" parTransId="{2769E682-D3DA-4F47-95D3-456F89368BED}" sibTransId="{F77F9CC3-9335-4C44-8367-C4A2F577C235}"/>
    <dgm:cxn modelId="{73E574A9-341D-4DFA-965E-7C514EA32CD2}" type="presOf" srcId="{D2031C3A-A4E6-46B7-9C68-79BFBAF0027C}" destId="{D6F51FA6-FF45-44D9-9757-1C0C8804B868}" srcOrd="0" destOrd="2" presId="urn:microsoft.com/office/officeart/2005/8/layout/vList2"/>
    <dgm:cxn modelId="{66F3ECD0-C8B7-47EC-B3FF-BF49BE094C34}" srcId="{8AEA4FBD-CFC2-4049-8C54-69B9146142A4}" destId="{F0DD4E70-A5F1-4F56-8F17-2C7E9386C875}" srcOrd="1" destOrd="0" parTransId="{9353106C-8279-4C9F-BFD4-BF8768AF8215}" sibTransId="{603C6DA7-AF09-4D10-B022-EB08FC4D3734}"/>
    <dgm:cxn modelId="{F16D79A5-5366-404E-8F7C-CC4176BF42B8}" type="presOf" srcId="{395DD8B2-1715-42B3-8586-8098D5601E1D}" destId="{132A4D59-395A-4D04-9A35-EB387700FAEB}" srcOrd="0" destOrd="0" presId="urn:microsoft.com/office/officeart/2005/8/layout/vList2"/>
    <dgm:cxn modelId="{4EF1663D-47D6-401F-A980-422AAD93A203}" type="presOf" srcId="{9F1AADF3-616F-48BC-8FE1-1CA8D79A2D88}" destId="{7E17450D-8B50-411D-A080-9AA7686B3BB3}" srcOrd="0" destOrd="0" presId="urn:microsoft.com/office/officeart/2005/8/layout/vList2"/>
    <dgm:cxn modelId="{A8759E10-C739-43C6-BA27-174E6573FDC1}" srcId="{8AEA4FBD-CFC2-4049-8C54-69B9146142A4}" destId="{61C4924C-804E-41C6-8F6C-F3AB329BC9C7}" srcOrd="3" destOrd="0" parTransId="{6583D096-C7D8-40DF-BF6D-BFAFAFD762EB}" sibTransId="{536CBFB0-198B-4415-A110-EC6610FC78DC}"/>
    <dgm:cxn modelId="{E8ECE267-CC3E-43A7-A5F2-3014FD391F7E}" type="presOf" srcId="{990EECF0-065F-4D20-881C-A74C571CD8C1}" destId="{24290515-68F3-4B81-A161-E6624B17774D}" srcOrd="0" destOrd="0" presId="urn:microsoft.com/office/officeart/2005/8/layout/vList2"/>
    <dgm:cxn modelId="{FCD7225E-7C2C-4BDE-BE39-A21B6A56EAE1}" srcId="{8AEA4FBD-CFC2-4049-8C54-69B9146142A4}" destId="{395DD8B2-1715-42B3-8586-8098D5601E1D}" srcOrd="0" destOrd="0" parTransId="{286A3768-39BC-4929-A6BC-6039FD141255}" sibTransId="{9EAFCA21-1FBF-4441-A5F3-EE31D4A44416}"/>
    <dgm:cxn modelId="{9A2C92DB-1F67-40D8-9398-00676F1F248F}" type="presOf" srcId="{038C9D34-0132-45FB-AC37-D13703AF751B}" destId="{D6F51FA6-FF45-44D9-9757-1C0C8804B868}" srcOrd="0" destOrd="0" presId="urn:microsoft.com/office/officeart/2005/8/layout/vList2"/>
    <dgm:cxn modelId="{771864BA-409E-4A39-9795-3581151DD85E}" type="presOf" srcId="{8AEA4FBD-CFC2-4049-8C54-69B9146142A4}" destId="{093C97D2-5484-4ABC-8668-538CEF464886}" srcOrd="0" destOrd="0" presId="urn:microsoft.com/office/officeart/2005/8/layout/vList2"/>
    <dgm:cxn modelId="{3CB9FB17-5BDA-4CDA-8FB5-327C0CE600DE}" srcId="{F0DD4E70-A5F1-4F56-8F17-2C7E9386C875}" destId="{29DA71D8-9255-4D3A-B177-BED5B5E5FFFB}" srcOrd="1" destOrd="0" parTransId="{13195EB0-379B-4119-B95F-B36D679A7156}" sibTransId="{B62B9184-D8A5-4914-A578-4910D767BF0B}"/>
    <dgm:cxn modelId="{AF463696-D327-4387-AF24-8207C9CB9E9F}" srcId="{F0DD4E70-A5F1-4F56-8F17-2C7E9386C875}" destId="{D2031C3A-A4E6-46B7-9C68-79BFBAF0027C}" srcOrd="2" destOrd="0" parTransId="{0C80F529-CE37-447C-9F25-EA9734205383}" sibTransId="{69181064-584E-4533-9A7B-6DDF76EE2930}"/>
    <dgm:cxn modelId="{D85F2F6C-4A53-47A6-8363-B3873FB49CA3}" type="presOf" srcId="{1C4AC7F2-F482-4EF7-82F3-BACCD9E61986}" destId="{FF1A5383-360D-4E70-83A5-03414BD56488}" srcOrd="0" destOrd="0" presId="urn:microsoft.com/office/officeart/2005/8/layout/vList2"/>
    <dgm:cxn modelId="{7654A287-9B3D-4B0D-8018-72D551169996}" type="presParOf" srcId="{093C97D2-5484-4ABC-8668-538CEF464886}" destId="{132A4D59-395A-4D04-9A35-EB387700FAEB}" srcOrd="0" destOrd="0" presId="urn:microsoft.com/office/officeart/2005/8/layout/vList2"/>
    <dgm:cxn modelId="{FD947E67-89D4-4B23-AB16-83882DC075F7}" type="presParOf" srcId="{093C97D2-5484-4ABC-8668-538CEF464886}" destId="{F400B090-A3FE-49DC-9C40-9751FC110545}" srcOrd="1" destOrd="0" presId="urn:microsoft.com/office/officeart/2005/8/layout/vList2"/>
    <dgm:cxn modelId="{8AA38B79-4C18-43F4-B6CA-91E7528C37ED}" type="presParOf" srcId="{093C97D2-5484-4ABC-8668-538CEF464886}" destId="{351F545C-A248-4DBA-A2FA-D46DF43F31A4}" srcOrd="2" destOrd="0" presId="urn:microsoft.com/office/officeart/2005/8/layout/vList2"/>
    <dgm:cxn modelId="{8F3BE61D-5725-48DB-B088-5DC5F6DF62C0}" type="presParOf" srcId="{093C97D2-5484-4ABC-8668-538CEF464886}" destId="{D6F51FA6-FF45-44D9-9757-1C0C8804B868}" srcOrd="3" destOrd="0" presId="urn:microsoft.com/office/officeart/2005/8/layout/vList2"/>
    <dgm:cxn modelId="{51A2BF7B-62E1-4F97-B424-5A5D20D49990}" type="presParOf" srcId="{093C97D2-5484-4ABC-8668-538CEF464886}" destId="{7E17450D-8B50-411D-A080-9AA7686B3BB3}" srcOrd="4" destOrd="0" presId="urn:microsoft.com/office/officeart/2005/8/layout/vList2"/>
    <dgm:cxn modelId="{3A307283-58DF-4EA5-99C0-63046DE270A8}" type="presParOf" srcId="{093C97D2-5484-4ABC-8668-538CEF464886}" destId="{0AF64261-CC16-4C57-A641-C804AF7E2007}" srcOrd="5" destOrd="0" presId="urn:microsoft.com/office/officeart/2005/8/layout/vList2"/>
    <dgm:cxn modelId="{5E9ECB05-E42B-4C39-98EA-F5D487DF8400}" type="presParOf" srcId="{093C97D2-5484-4ABC-8668-538CEF464886}" destId="{EA568009-2954-41F4-ACF0-E33858B1D531}" srcOrd="6" destOrd="0" presId="urn:microsoft.com/office/officeart/2005/8/layout/vList2"/>
    <dgm:cxn modelId="{820E7C22-6528-4369-BD63-63689570A26B}" type="presParOf" srcId="{093C97D2-5484-4ABC-8668-538CEF464886}" destId="{87657C30-0404-472E-9522-C4D557EF83E9}" srcOrd="7" destOrd="0" presId="urn:microsoft.com/office/officeart/2005/8/layout/vList2"/>
    <dgm:cxn modelId="{A9210AF3-F6AB-49CF-8C44-0586F8F11600}" type="presParOf" srcId="{093C97D2-5484-4ABC-8668-538CEF464886}" destId="{FF1A5383-360D-4E70-83A5-03414BD56488}" srcOrd="8" destOrd="0" presId="urn:microsoft.com/office/officeart/2005/8/layout/vList2"/>
    <dgm:cxn modelId="{7D8E3752-13A7-4D03-A1FC-BE62037A5D92}" type="presParOf" srcId="{093C97D2-5484-4ABC-8668-538CEF464886}" destId="{F2018A82-9EFE-4D2D-B3B8-AED523EE84D6}" srcOrd="9" destOrd="0" presId="urn:microsoft.com/office/officeart/2005/8/layout/vList2"/>
    <dgm:cxn modelId="{55C25D0B-BFC4-414F-9223-E2928FA1793D}" type="presParOf" srcId="{093C97D2-5484-4ABC-8668-538CEF464886}" destId="{24290515-68F3-4B81-A161-E6624B17774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CD331D-088B-4917-913B-4428AFC43A1E}" type="doc">
      <dgm:prSet loTypeId="urn:microsoft.com/office/officeart/2005/8/layout/radial1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EEB86DFF-98A7-478C-B67E-4E0684BD3168}">
      <dgm:prSet phldrT="[Texto]"/>
      <dgm:spPr/>
      <dgm:t>
        <a:bodyPr/>
        <a:lstStyle/>
        <a:p>
          <a:r>
            <a:rPr lang="es-CO" dirty="0" smtClean="0"/>
            <a:t>El cambio</a:t>
          </a:r>
          <a:endParaRPr lang="es-CO" dirty="0"/>
        </a:p>
      </dgm:t>
    </dgm:pt>
    <dgm:pt modelId="{E6B957E1-8092-4108-B4BF-A64612B1941B}" type="parTrans" cxnId="{BBB51C2A-BCC7-4648-B426-0CFD3287E0E3}">
      <dgm:prSet/>
      <dgm:spPr/>
      <dgm:t>
        <a:bodyPr/>
        <a:lstStyle/>
        <a:p>
          <a:endParaRPr lang="es-CO"/>
        </a:p>
      </dgm:t>
    </dgm:pt>
    <dgm:pt modelId="{99042665-0D5A-4B97-A81E-B68C5D898268}" type="sibTrans" cxnId="{BBB51C2A-BCC7-4648-B426-0CFD3287E0E3}">
      <dgm:prSet/>
      <dgm:spPr/>
      <dgm:t>
        <a:bodyPr/>
        <a:lstStyle/>
        <a:p>
          <a:endParaRPr lang="es-CO"/>
        </a:p>
      </dgm:t>
    </dgm:pt>
    <dgm:pt modelId="{FD677CA8-186F-4952-8E8D-EC430E7512D5}">
      <dgm:prSet phldrT="[Texto]"/>
      <dgm:spPr/>
      <dgm:t>
        <a:bodyPr/>
        <a:lstStyle/>
        <a:p>
          <a:r>
            <a:rPr lang="es-CO" dirty="0" smtClean="0"/>
            <a:t>Es aprendizaje</a:t>
          </a:r>
          <a:endParaRPr lang="es-CO" dirty="0"/>
        </a:p>
      </dgm:t>
    </dgm:pt>
    <dgm:pt modelId="{B797B028-16C8-45FC-AB57-9413E38504AD}" type="parTrans" cxnId="{5843F1E1-DC69-45E5-B027-9E8C9C6E23A3}">
      <dgm:prSet/>
      <dgm:spPr/>
      <dgm:t>
        <a:bodyPr/>
        <a:lstStyle/>
        <a:p>
          <a:endParaRPr lang="es-CO"/>
        </a:p>
      </dgm:t>
    </dgm:pt>
    <dgm:pt modelId="{E58C4AC4-23B7-49E0-9814-5A5F243E0714}" type="sibTrans" cxnId="{5843F1E1-DC69-45E5-B027-9E8C9C6E23A3}">
      <dgm:prSet/>
      <dgm:spPr/>
      <dgm:t>
        <a:bodyPr/>
        <a:lstStyle/>
        <a:p>
          <a:endParaRPr lang="es-CO"/>
        </a:p>
      </dgm:t>
    </dgm:pt>
    <dgm:pt modelId="{95DFB57F-E0B2-4741-A608-5742FD20DE6C}">
      <dgm:prSet phldrT="[Texto]"/>
      <dgm:spPr/>
      <dgm:t>
        <a:bodyPr/>
        <a:lstStyle/>
        <a:p>
          <a:r>
            <a:rPr lang="es-CO" dirty="0" smtClean="0"/>
            <a:t>Es un proceso, no un suceso</a:t>
          </a:r>
          <a:endParaRPr lang="es-CO" dirty="0"/>
        </a:p>
      </dgm:t>
    </dgm:pt>
    <dgm:pt modelId="{165ED965-13C4-4EC4-B61C-CE6F67762307}" type="parTrans" cxnId="{E2E42155-DFF2-461F-9324-09B176F5D404}">
      <dgm:prSet/>
      <dgm:spPr/>
      <dgm:t>
        <a:bodyPr/>
        <a:lstStyle/>
        <a:p>
          <a:endParaRPr lang="es-CO"/>
        </a:p>
      </dgm:t>
    </dgm:pt>
    <dgm:pt modelId="{43EF25CF-F8C7-48E0-8321-6B8E86A45547}" type="sibTrans" cxnId="{E2E42155-DFF2-461F-9324-09B176F5D404}">
      <dgm:prSet/>
      <dgm:spPr/>
      <dgm:t>
        <a:bodyPr/>
        <a:lstStyle/>
        <a:p>
          <a:endParaRPr lang="es-CO"/>
        </a:p>
      </dgm:t>
    </dgm:pt>
    <dgm:pt modelId="{9832D12E-CFFE-4156-B80F-D578743AD5A0}">
      <dgm:prSet phldrT="[Texto]"/>
      <dgm:spPr/>
      <dgm:t>
        <a:bodyPr/>
        <a:lstStyle/>
        <a:p>
          <a:r>
            <a:rPr lang="es-CO" dirty="0" smtClean="0"/>
            <a:t>Toma tiempo</a:t>
          </a:r>
          <a:endParaRPr lang="es-CO" dirty="0"/>
        </a:p>
      </dgm:t>
    </dgm:pt>
    <dgm:pt modelId="{F3E2099F-98DC-4D36-B953-2D6B6AD201B9}" type="parTrans" cxnId="{9F7183C0-51A3-4D92-999E-4BD6707EB026}">
      <dgm:prSet/>
      <dgm:spPr/>
      <dgm:t>
        <a:bodyPr/>
        <a:lstStyle/>
        <a:p>
          <a:endParaRPr lang="es-CO"/>
        </a:p>
      </dgm:t>
    </dgm:pt>
    <dgm:pt modelId="{009416B9-5D4F-415A-8DBB-478CC4206844}" type="sibTrans" cxnId="{9F7183C0-51A3-4D92-999E-4BD6707EB026}">
      <dgm:prSet/>
      <dgm:spPr/>
      <dgm:t>
        <a:bodyPr/>
        <a:lstStyle/>
        <a:p>
          <a:endParaRPr lang="es-CO"/>
        </a:p>
      </dgm:t>
    </dgm:pt>
    <dgm:pt modelId="{70E11EA3-98B0-47D4-B9B1-84959CAC6986}">
      <dgm:prSet phldrT="[Texto]"/>
      <dgm:spPr/>
      <dgm:t>
        <a:bodyPr/>
        <a:lstStyle/>
        <a:p>
          <a:r>
            <a:rPr lang="es-CO" dirty="0" smtClean="0"/>
            <a:t>Puede ser doloroso</a:t>
          </a:r>
          <a:endParaRPr lang="es-CO" dirty="0"/>
        </a:p>
      </dgm:t>
    </dgm:pt>
    <dgm:pt modelId="{8612DA9F-5AB1-4BBB-87FA-F84E3DB15DC4}" type="parTrans" cxnId="{4EDD4CCD-35A7-4B0D-A355-89BCF026B2E0}">
      <dgm:prSet/>
      <dgm:spPr/>
      <dgm:t>
        <a:bodyPr/>
        <a:lstStyle/>
        <a:p>
          <a:endParaRPr lang="es-CO"/>
        </a:p>
      </dgm:t>
    </dgm:pt>
    <dgm:pt modelId="{B5DFF849-660C-4552-B1B9-8B0A7B115D0E}" type="sibTrans" cxnId="{4EDD4CCD-35A7-4B0D-A355-89BCF026B2E0}">
      <dgm:prSet/>
      <dgm:spPr/>
      <dgm:t>
        <a:bodyPr/>
        <a:lstStyle/>
        <a:p>
          <a:endParaRPr lang="es-CO"/>
        </a:p>
      </dgm:t>
    </dgm:pt>
    <dgm:pt modelId="{80A704E1-78F9-46FA-8238-362411E74003}">
      <dgm:prSet phldrT="[Texto]"/>
      <dgm:spPr/>
      <dgm:t>
        <a:bodyPr/>
        <a:lstStyle/>
        <a:p>
          <a:r>
            <a:rPr lang="es-CO" dirty="0" smtClean="0"/>
            <a:t>Puede provocar confusión</a:t>
          </a:r>
          <a:endParaRPr lang="es-CO" dirty="0"/>
        </a:p>
      </dgm:t>
    </dgm:pt>
    <dgm:pt modelId="{FD07DE32-E286-4001-A394-D33D03B01727}" type="parTrans" cxnId="{E858D71E-5616-4688-99B1-283166B1F13E}">
      <dgm:prSet/>
      <dgm:spPr/>
      <dgm:t>
        <a:bodyPr/>
        <a:lstStyle/>
        <a:p>
          <a:endParaRPr lang="es-CO"/>
        </a:p>
      </dgm:t>
    </dgm:pt>
    <dgm:pt modelId="{745F01F7-65F6-4247-9413-2A320B714597}" type="sibTrans" cxnId="{E858D71E-5616-4688-99B1-283166B1F13E}">
      <dgm:prSet/>
      <dgm:spPr/>
      <dgm:t>
        <a:bodyPr/>
        <a:lstStyle/>
        <a:p>
          <a:endParaRPr lang="es-CO"/>
        </a:p>
      </dgm:t>
    </dgm:pt>
    <dgm:pt modelId="{CEC3EDD7-A8C1-4F1F-BEF5-A6EBF9750CDE}" type="pres">
      <dgm:prSet presAssocID="{F1CD331D-088B-4917-913B-4428AFC43A1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94CA998C-CCAC-4CC3-ADD3-673606C29DC5}" type="pres">
      <dgm:prSet presAssocID="{EEB86DFF-98A7-478C-B67E-4E0684BD3168}" presName="centerShape" presStyleLbl="node0" presStyleIdx="0" presStyleCnt="1"/>
      <dgm:spPr/>
      <dgm:t>
        <a:bodyPr/>
        <a:lstStyle/>
        <a:p>
          <a:endParaRPr lang="es-CO"/>
        </a:p>
      </dgm:t>
    </dgm:pt>
    <dgm:pt modelId="{52BEB7BE-BEB8-44E6-9696-EC883CB1EB3D}" type="pres">
      <dgm:prSet presAssocID="{B797B028-16C8-45FC-AB57-9413E38504AD}" presName="Name9" presStyleLbl="parChTrans1D2" presStyleIdx="0" presStyleCnt="5"/>
      <dgm:spPr/>
      <dgm:t>
        <a:bodyPr/>
        <a:lstStyle/>
        <a:p>
          <a:endParaRPr lang="es-CO"/>
        </a:p>
      </dgm:t>
    </dgm:pt>
    <dgm:pt modelId="{94D240E7-336A-4DC5-80D0-6412CD702A84}" type="pres">
      <dgm:prSet presAssocID="{B797B028-16C8-45FC-AB57-9413E38504AD}" presName="connTx" presStyleLbl="parChTrans1D2" presStyleIdx="0" presStyleCnt="5"/>
      <dgm:spPr/>
      <dgm:t>
        <a:bodyPr/>
        <a:lstStyle/>
        <a:p>
          <a:endParaRPr lang="es-CO"/>
        </a:p>
      </dgm:t>
    </dgm:pt>
    <dgm:pt modelId="{31C71A1B-7C08-4450-AD12-388AAC827C40}" type="pres">
      <dgm:prSet presAssocID="{FD677CA8-186F-4952-8E8D-EC430E7512D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31999D4-258E-418F-93E4-0590D6C2A5BC}" type="pres">
      <dgm:prSet presAssocID="{165ED965-13C4-4EC4-B61C-CE6F67762307}" presName="Name9" presStyleLbl="parChTrans1D2" presStyleIdx="1" presStyleCnt="5"/>
      <dgm:spPr/>
      <dgm:t>
        <a:bodyPr/>
        <a:lstStyle/>
        <a:p>
          <a:endParaRPr lang="es-CO"/>
        </a:p>
      </dgm:t>
    </dgm:pt>
    <dgm:pt modelId="{1E0D6F44-1AF8-4D0C-953D-0D0935072F30}" type="pres">
      <dgm:prSet presAssocID="{165ED965-13C4-4EC4-B61C-CE6F67762307}" presName="connTx" presStyleLbl="parChTrans1D2" presStyleIdx="1" presStyleCnt="5"/>
      <dgm:spPr/>
      <dgm:t>
        <a:bodyPr/>
        <a:lstStyle/>
        <a:p>
          <a:endParaRPr lang="es-CO"/>
        </a:p>
      </dgm:t>
    </dgm:pt>
    <dgm:pt modelId="{B9239B27-9789-4305-88AA-2334C9817A5B}" type="pres">
      <dgm:prSet presAssocID="{95DFB57F-E0B2-4741-A608-5742FD20DE6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34EE647-CA71-4E32-BCFB-EAED7F9BC516}" type="pres">
      <dgm:prSet presAssocID="{F3E2099F-98DC-4D36-B953-2D6B6AD201B9}" presName="Name9" presStyleLbl="parChTrans1D2" presStyleIdx="2" presStyleCnt="5"/>
      <dgm:spPr/>
      <dgm:t>
        <a:bodyPr/>
        <a:lstStyle/>
        <a:p>
          <a:endParaRPr lang="es-CO"/>
        </a:p>
      </dgm:t>
    </dgm:pt>
    <dgm:pt modelId="{5FCD6550-A3F4-4A32-9709-DD9378A06C14}" type="pres">
      <dgm:prSet presAssocID="{F3E2099F-98DC-4D36-B953-2D6B6AD201B9}" presName="connTx" presStyleLbl="parChTrans1D2" presStyleIdx="2" presStyleCnt="5"/>
      <dgm:spPr/>
      <dgm:t>
        <a:bodyPr/>
        <a:lstStyle/>
        <a:p>
          <a:endParaRPr lang="es-CO"/>
        </a:p>
      </dgm:t>
    </dgm:pt>
    <dgm:pt modelId="{EF5E839B-7538-4598-B7A5-5523E5441D95}" type="pres">
      <dgm:prSet presAssocID="{9832D12E-CFFE-4156-B80F-D578743AD5A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5853AFA-C231-440B-8815-CC86D7132F36}" type="pres">
      <dgm:prSet presAssocID="{FD07DE32-E286-4001-A394-D33D03B01727}" presName="Name9" presStyleLbl="parChTrans1D2" presStyleIdx="3" presStyleCnt="5"/>
      <dgm:spPr/>
      <dgm:t>
        <a:bodyPr/>
        <a:lstStyle/>
        <a:p>
          <a:endParaRPr lang="es-CO"/>
        </a:p>
      </dgm:t>
    </dgm:pt>
    <dgm:pt modelId="{60EC0B28-4428-418A-8C9D-190545066B9F}" type="pres">
      <dgm:prSet presAssocID="{FD07DE32-E286-4001-A394-D33D03B01727}" presName="connTx" presStyleLbl="parChTrans1D2" presStyleIdx="3" presStyleCnt="5"/>
      <dgm:spPr/>
      <dgm:t>
        <a:bodyPr/>
        <a:lstStyle/>
        <a:p>
          <a:endParaRPr lang="es-CO"/>
        </a:p>
      </dgm:t>
    </dgm:pt>
    <dgm:pt modelId="{57B254CD-365F-4898-BBE7-14D84AE5D5CB}" type="pres">
      <dgm:prSet presAssocID="{80A704E1-78F9-46FA-8238-362411E7400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901E95A-4FDE-45A5-ACF9-EB5A71A3F28F}" type="pres">
      <dgm:prSet presAssocID="{8612DA9F-5AB1-4BBB-87FA-F84E3DB15DC4}" presName="Name9" presStyleLbl="parChTrans1D2" presStyleIdx="4" presStyleCnt="5"/>
      <dgm:spPr/>
      <dgm:t>
        <a:bodyPr/>
        <a:lstStyle/>
        <a:p>
          <a:endParaRPr lang="es-CO"/>
        </a:p>
      </dgm:t>
    </dgm:pt>
    <dgm:pt modelId="{79612728-FDA7-4537-BC08-A1FD0DCB4C14}" type="pres">
      <dgm:prSet presAssocID="{8612DA9F-5AB1-4BBB-87FA-F84E3DB15DC4}" presName="connTx" presStyleLbl="parChTrans1D2" presStyleIdx="4" presStyleCnt="5"/>
      <dgm:spPr/>
      <dgm:t>
        <a:bodyPr/>
        <a:lstStyle/>
        <a:p>
          <a:endParaRPr lang="es-CO"/>
        </a:p>
      </dgm:t>
    </dgm:pt>
    <dgm:pt modelId="{E03C6043-4032-4136-99A8-B424C73455D4}" type="pres">
      <dgm:prSet presAssocID="{70E11EA3-98B0-47D4-B9B1-84959CAC698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CCCDC836-4EA0-474F-A604-1CB0A05AC810}" type="presOf" srcId="{FD07DE32-E286-4001-A394-D33D03B01727}" destId="{35853AFA-C231-440B-8815-CC86D7132F36}" srcOrd="0" destOrd="0" presId="urn:microsoft.com/office/officeart/2005/8/layout/radial1"/>
    <dgm:cxn modelId="{B5EAB9F1-4539-45C8-A805-FFC6F0436D85}" type="presOf" srcId="{F3E2099F-98DC-4D36-B953-2D6B6AD201B9}" destId="{034EE647-CA71-4E32-BCFB-EAED7F9BC516}" srcOrd="0" destOrd="0" presId="urn:microsoft.com/office/officeart/2005/8/layout/radial1"/>
    <dgm:cxn modelId="{15B75931-5E09-47DF-A0CC-D66FC73B1E9F}" type="presOf" srcId="{F1CD331D-088B-4917-913B-4428AFC43A1E}" destId="{CEC3EDD7-A8C1-4F1F-BEF5-A6EBF9750CDE}" srcOrd="0" destOrd="0" presId="urn:microsoft.com/office/officeart/2005/8/layout/radial1"/>
    <dgm:cxn modelId="{42D9CFFE-1A04-4086-BCE0-683BA872D494}" type="presOf" srcId="{8612DA9F-5AB1-4BBB-87FA-F84E3DB15DC4}" destId="{5901E95A-4FDE-45A5-ACF9-EB5A71A3F28F}" srcOrd="0" destOrd="0" presId="urn:microsoft.com/office/officeart/2005/8/layout/radial1"/>
    <dgm:cxn modelId="{959253E2-8968-44FD-BFA4-05EF36A7A012}" type="presOf" srcId="{EEB86DFF-98A7-478C-B67E-4E0684BD3168}" destId="{94CA998C-CCAC-4CC3-ADD3-673606C29DC5}" srcOrd="0" destOrd="0" presId="urn:microsoft.com/office/officeart/2005/8/layout/radial1"/>
    <dgm:cxn modelId="{4EDD4CCD-35A7-4B0D-A355-89BCF026B2E0}" srcId="{EEB86DFF-98A7-478C-B67E-4E0684BD3168}" destId="{70E11EA3-98B0-47D4-B9B1-84959CAC6986}" srcOrd="4" destOrd="0" parTransId="{8612DA9F-5AB1-4BBB-87FA-F84E3DB15DC4}" sibTransId="{B5DFF849-660C-4552-B1B9-8B0A7B115D0E}"/>
    <dgm:cxn modelId="{9F7183C0-51A3-4D92-999E-4BD6707EB026}" srcId="{EEB86DFF-98A7-478C-B67E-4E0684BD3168}" destId="{9832D12E-CFFE-4156-B80F-D578743AD5A0}" srcOrd="2" destOrd="0" parTransId="{F3E2099F-98DC-4D36-B953-2D6B6AD201B9}" sibTransId="{009416B9-5D4F-415A-8DBB-478CC4206844}"/>
    <dgm:cxn modelId="{11BE758C-FD52-4B0C-9626-9FD9968134B3}" type="presOf" srcId="{70E11EA3-98B0-47D4-B9B1-84959CAC6986}" destId="{E03C6043-4032-4136-99A8-B424C73455D4}" srcOrd="0" destOrd="0" presId="urn:microsoft.com/office/officeart/2005/8/layout/radial1"/>
    <dgm:cxn modelId="{1F7BE63A-F478-4CCE-BDD8-BC2AE33B2156}" type="presOf" srcId="{80A704E1-78F9-46FA-8238-362411E74003}" destId="{57B254CD-365F-4898-BBE7-14D84AE5D5CB}" srcOrd="0" destOrd="0" presId="urn:microsoft.com/office/officeart/2005/8/layout/radial1"/>
    <dgm:cxn modelId="{E620BE58-0C3C-4F1A-9307-DC0C43EA0B8C}" type="presOf" srcId="{165ED965-13C4-4EC4-B61C-CE6F67762307}" destId="{1E0D6F44-1AF8-4D0C-953D-0D0935072F30}" srcOrd="1" destOrd="0" presId="urn:microsoft.com/office/officeart/2005/8/layout/radial1"/>
    <dgm:cxn modelId="{BC601FFF-0713-457A-A61B-4320BDD14540}" type="presOf" srcId="{165ED965-13C4-4EC4-B61C-CE6F67762307}" destId="{431999D4-258E-418F-93E4-0590D6C2A5BC}" srcOrd="0" destOrd="0" presId="urn:microsoft.com/office/officeart/2005/8/layout/radial1"/>
    <dgm:cxn modelId="{670CEA93-452C-4983-A455-2567EEB21687}" type="presOf" srcId="{9832D12E-CFFE-4156-B80F-D578743AD5A0}" destId="{EF5E839B-7538-4598-B7A5-5523E5441D95}" srcOrd="0" destOrd="0" presId="urn:microsoft.com/office/officeart/2005/8/layout/radial1"/>
    <dgm:cxn modelId="{05E858D7-6AFD-42E5-8D80-DB3430D55B0E}" type="presOf" srcId="{FD677CA8-186F-4952-8E8D-EC430E7512D5}" destId="{31C71A1B-7C08-4450-AD12-388AAC827C40}" srcOrd="0" destOrd="0" presId="urn:microsoft.com/office/officeart/2005/8/layout/radial1"/>
    <dgm:cxn modelId="{BC589E1F-6D63-4D35-8D46-B61A7CA2C78F}" type="presOf" srcId="{FD07DE32-E286-4001-A394-D33D03B01727}" destId="{60EC0B28-4428-418A-8C9D-190545066B9F}" srcOrd="1" destOrd="0" presId="urn:microsoft.com/office/officeart/2005/8/layout/radial1"/>
    <dgm:cxn modelId="{E2E42155-DFF2-461F-9324-09B176F5D404}" srcId="{EEB86DFF-98A7-478C-B67E-4E0684BD3168}" destId="{95DFB57F-E0B2-4741-A608-5742FD20DE6C}" srcOrd="1" destOrd="0" parTransId="{165ED965-13C4-4EC4-B61C-CE6F67762307}" sibTransId="{43EF25CF-F8C7-48E0-8321-6B8E86A45547}"/>
    <dgm:cxn modelId="{87942E88-0D14-4D43-B169-2B79311BBEB5}" type="presOf" srcId="{F3E2099F-98DC-4D36-B953-2D6B6AD201B9}" destId="{5FCD6550-A3F4-4A32-9709-DD9378A06C14}" srcOrd="1" destOrd="0" presId="urn:microsoft.com/office/officeart/2005/8/layout/radial1"/>
    <dgm:cxn modelId="{BBB51C2A-BCC7-4648-B426-0CFD3287E0E3}" srcId="{F1CD331D-088B-4917-913B-4428AFC43A1E}" destId="{EEB86DFF-98A7-478C-B67E-4E0684BD3168}" srcOrd="0" destOrd="0" parTransId="{E6B957E1-8092-4108-B4BF-A64612B1941B}" sibTransId="{99042665-0D5A-4B97-A81E-B68C5D898268}"/>
    <dgm:cxn modelId="{E858D71E-5616-4688-99B1-283166B1F13E}" srcId="{EEB86DFF-98A7-478C-B67E-4E0684BD3168}" destId="{80A704E1-78F9-46FA-8238-362411E74003}" srcOrd="3" destOrd="0" parTransId="{FD07DE32-E286-4001-A394-D33D03B01727}" sibTransId="{745F01F7-65F6-4247-9413-2A320B714597}"/>
    <dgm:cxn modelId="{841E46F8-19F7-48E3-BC27-ABA14A1BC8A6}" type="presOf" srcId="{95DFB57F-E0B2-4741-A608-5742FD20DE6C}" destId="{B9239B27-9789-4305-88AA-2334C9817A5B}" srcOrd="0" destOrd="0" presId="urn:microsoft.com/office/officeart/2005/8/layout/radial1"/>
    <dgm:cxn modelId="{FDA8555C-42B6-489E-B177-A48A3D291788}" type="presOf" srcId="{8612DA9F-5AB1-4BBB-87FA-F84E3DB15DC4}" destId="{79612728-FDA7-4537-BC08-A1FD0DCB4C14}" srcOrd="1" destOrd="0" presId="urn:microsoft.com/office/officeart/2005/8/layout/radial1"/>
    <dgm:cxn modelId="{A8049012-BACF-463B-AD84-C1176FE5CE6A}" type="presOf" srcId="{B797B028-16C8-45FC-AB57-9413E38504AD}" destId="{52BEB7BE-BEB8-44E6-9696-EC883CB1EB3D}" srcOrd="0" destOrd="0" presId="urn:microsoft.com/office/officeart/2005/8/layout/radial1"/>
    <dgm:cxn modelId="{A7EE83A8-5535-4FFF-B8AA-42B21AD5F60F}" type="presOf" srcId="{B797B028-16C8-45FC-AB57-9413E38504AD}" destId="{94D240E7-336A-4DC5-80D0-6412CD702A84}" srcOrd="1" destOrd="0" presId="urn:microsoft.com/office/officeart/2005/8/layout/radial1"/>
    <dgm:cxn modelId="{5843F1E1-DC69-45E5-B027-9E8C9C6E23A3}" srcId="{EEB86DFF-98A7-478C-B67E-4E0684BD3168}" destId="{FD677CA8-186F-4952-8E8D-EC430E7512D5}" srcOrd="0" destOrd="0" parTransId="{B797B028-16C8-45FC-AB57-9413E38504AD}" sibTransId="{E58C4AC4-23B7-49E0-9814-5A5F243E0714}"/>
    <dgm:cxn modelId="{87A40BD3-FD78-4B22-A445-8560D51337EB}" type="presParOf" srcId="{CEC3EDD7-A8C1-4F1F-BEF5-A6EBF9750CDE}" destId="{94CA998C-CCAC-4CC3-ADD3-673606C29DC5}" srcOrd="0" destOrd="0" presId="urn:microsoft.com/office/officeart/2005/8/layout/radial1"/>
    <dgm:cxn modelId="{AAA61457-A537-4D85-AA7F-4376243A431B}" type="presParOf" srcId="{CEC3EDD7-A8C1-4F1F-BEF5-A6EBF9750CDE}" destId="{52BEB7BE-BEB8-44E6-9696-EC883CB1EB3D}" srcOrd="1" destOrd="0" presId="urn:microsoft.com/office/officeart/2005/8/layout/radial1"/>
    <dgm:cxn modelId="{052F1D91-6A26-4F3B-AD8D-B44AD9E5797E}" type="presParOf" srcId="{52BEB7BE-BEB8-44E6-9696-EC883CB1EB3D}" destId="{94D240E7-336A-4DC5-80D0-6412CD702A84}" srcOrd="0" destOrd="0" presId="urn:microsoft.com/office/officeart/2005/8/layout/radial1"/>
    <dgm:cxn modelId="{31BB8DAD-6231-40AF-9447-B4D5F9213015}" type="presParOf" srcId="{CEC3EDD7-A8C1-4F1F-BEF5-A6EBF9750CDE}" destId="{31C71A1B-7C08-4450-AD12-388AAC827C40}" srcOrd="2" destOrd="0" presId="urn:microsoft.com/office/officeart/2005/8/layout/radial1"/>
    <dgm:cxn modelId="{EFF1F14F-3779-4DD9-9034-30A665ADD098}" type="presParOf" srcId="{CEC3EDD7-A8C1-4F1F-BEF5-A6EBF9750CDE}" destId="{431999D4-258E-418F-93E4-0590D6C2A5BC}" srcOrd="3" destOrd="0" presId="urn:microsoft.com/office/officeart/2005/8/layout/radial1"/>
    <dgm:cxn modelId="{ED1C1CE1-498B-4195-857B-3D96DEB03738}" type="presParOf" srcId="{431999D4-258E-418F-93E4-0590D6C2A5BC}" destId="{1E0D6F44-1AF8-4D0C-953D-0D0935072F30}" srcOrd="0" destOrd="0" presId="urn:microsoft.com/office/officeart/2005/8/layout/radial1"/>
    <dgm:cxn modelId="{146EEC74-004F-417D-A4EF-60CF15A22A41}" type="presParOf" srcId="{CEC3EDD7-A8C1-4F1F-BEF5-A6EBF9750CDE}" destId="{B9239B27-9789-4305-88AA-2334C9817A5B}" srcOrd="4" destOrd="0" presId="urn:microsoft.com/office/officeart/2005/8/layout/radial1"/>
    <dgm:cxn modelId="{F7814E7B-46E5-4403-A64A-EBEE354CF590}" type="presParOf" srcId="{CEC3EDD7-A8C1-4F1F-BEF5-A6EBF9750CDE}" destId="{034EE647-CA71-4E32-BCFB-EAED7F9BC516}" srcOrd="5" destOrd="0" presId="urn:microsoft.com/office/officeart/2005/8/layout/radial1"/>
    <dgm:cxn modelId="{3C072AE3-9B2B-41D1-BEE7-1F5EF99A3DD1}" type="presParOf" srcId="{034EE647-CA71-4E32-BCFB-EAED7F9BC516}" destId="{5FCD6550-A3F4-4A32-9709-DD9378A06C14}" srcOrd="0" destOrd="0" presId="urn:microsoft.com/office/officeart/2005/8/layout/radial1"/>
    <dgm:cxn modelId="{63AC2CD4-1696-4265-AAB8-89305B3CB1BC}" type="presParOf" srcId="{CEC3EDD7-A8C1-4F1F-BEF5-A6EBF9750CDE}" destId="{EF5E839B-7538-4598-B7A5-5523E5441D95}" srcOrd="6" destOrd="0" presId="urn:microsoft.com/office/officeart/2005/8/layout/radial1"/>
    <dgm:cxn modelId="{8F3F26A9-04E3-4696-89DC-4DCF4489B69F}" type="presParOf" srcId="{CEC3EDD7-A8C1-4F1F-BEF5-A6EBF9750CDE}" destId="{35853AFA-C231-440B-8815-CC86D7132F36}" srcOrd="7" destOrd="0" presId="urn:microsoft.com/office/officeart/2005/8/layout/radial1"/>
    <dgm:cxn modelId="{D38BFF13-820B-46E1-85EE-07E32251C6BB}" type="presParOf" srcId="{35853AFA-C231-440B-8815-CC86D7132F36}" destId="{60EC0B28-4428-418A-8C9D-190545066B9F}" srcOrd="0" destOrd="0" presId="urn:microsoft.com/office/officeart/2005/8/layout/radial1"/>
    <dgm:cxn modelId="{EDC1BC5F-BDC9-4626-AB72-1C761F1FAB1E}" type="presParOf" srcId="{CEC3EDD7-A8C1-4F1F-BEF5-A6EBF9750CDE}" destId="{57B254CD-365F-4898-BBE7-14D84AE5D5CB}" srcOrd="8" destOrd="0" presId="urn:microsoft.com/office/officeart/2005/8/layout/radial1"/>
    <dgm:cxn modelId="{C34B8664-F38A-452D-BE01-A8D2E41BC0E9}" type="presParOf" srcId="{CEC3EDD7-A8C1-4F1F-BEF5-A6EBF9750CDE}" destId="{5901E95A-4FDE-45A5-ACF9-EB5A71A3F28F}" srcOrd="9" destOrd="0" presId="urn:microsoft.com/office/officeart/2005/8/layout/radial1"/>
    <dgm:cxn modelId="{907CC922-A9BD-4C5B-B0A9-951302ACD79E}" type="presParOf" srcId="{5901E95A-4FDE-45A5-ACF9-EB5A71A3F28F}" destId="{79612728-FDA7-4537-BC08-A1FD0DCB4C14}" srcOrd="0" destOrd="0" presId="urn:microsoft.com/office/officeart/2005/8/layout/radial1"/>
    <dgm:cxn modelId="{7E84912D-3C8E-4F2D-9821-32D6A2B1A7EA}" type="presParOf" srcId="{CEC3EDD7-A8C1-4F1F-BEF5-A6EBF9750CDE}" destId="{E03C6043-4032-4136-99A8-B424C73455D4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3037AF-1828-42BF-9BD6-8630D1A8528A}" type="doc">
      <dgm:prSet loTypeId="urn:microsoft.com/office/officeart/2008/layout/TitlePictureLineup" loCatId="picture" qsTypeId="urn:microsoft.com/office/officeart/2005/8/quickstyle/3d1" qsCatId="3D" csTypeId="urn:microsoft.com/office/officeart/2005/8/colors/colorful5" csCatId="colorful" phldr="1"/>
      <dgm:spPr/>
    </dgm:pt>
    <dgm:pt modelId="{A446FE87-264B-4F0D-95DD-68C8E3692E7B}">
      <dgm:prSet phldrT="[Texto]"/>
      <dgm:spPr/>
      <dgm:t>
        <a:bodyPr/>
        <a:lstStyle/>
        <a:p>
          <a:pPr algn="just">
            <a:lnSpc>
              <a:spcPct val="90000"/>
            </a:lnSpc>
          </a:pPr>
          <a:r>
            <a:rPr lang="es-MX" b="0" dirty="0" smtClean="0">
              <a:latin typeface="+mn-lt"/>
              <a:cs typeface="Simplified Arabic Fixed" pitchFamily="49" charset="-78"/>
            </a:rPr>
            <a:t>Escuela encerrada </a:t>
          </a:r>
          <a:r>
            <a:rPr lang="es-MX" b="0" smtClean="0">
              <a:latin typeface="+mn-lt"/>
              <a:cs typeface="Simplified Arabic Fixed" pitchFamily="49" charset="-78"/>
            </a:rPr>
            <a:t>en sí </a:t>
          </a:r>
          <a:r>
            <a:rPr lang="es-MX" b="0" dirty="0" smtClean="0">
              <a:latin typeface="+mn-lt"/>
              <a:cs typeface="Simplified Arabic Fixed" pitchFamily="49" charset="-78"/>
            </a:rPr>
            <a:t>misma.</a:t>
          </a:r>
          <a:endParaRPr lang="es-CO" dirty="0"/>
        </a:p>
      </dgm:t>
    </dgm:pt>
    <dgm:pt modelId="{718E42EF-59F7-4657-B7B8-25CDADF5E007}" type="sibTrans" cxnId="{DB558DE3-8C8D-45FE-A7B1-15CB97E901D7}">
      <dgm:prSet/>
      <dgm:spPr/>
      <dgm:t>
        <a:bodyPr/>
        <a:lstStyle/>
        <a:p>
          <a:endParaRPr lang="es-CO"/>
        </a:p>
      </dgm:t>
    </dgm:pt>
    <dgm:pt modelId="{DCD1E16D-466A-4269-8D99-661555E49575}" type="parTrans" cxnId="{DB558DE3-8C8D-45FE-A7B1-15CB97E901D7}">
      <dgm:prSet/>
      <dgm:spPr/>
      <dgm:t>
        <a:bodyPr/>
        <a:lstStyle/>
        <a:p>
          <a:endParaRPr lang="es-CO"/>
        </a:p>
      </dgm:t>
    </dgm:pt>
    <dgm:pt modelId="{8ACEC181-4A08-4117-8343-F1AF27968C4D}">
      <dgm:prSet phldrT="[Texto]"/>
      <dgm:spPr/>
      <dgm:t>
        <a:bodyPr/>
        <a:lstStyle/>
        <a:p>
          <a:r>
            <a:rPr lang="es-CO" dirty="0" smtClean="0"/>
            <a:t>Escuela incluyente</a:t>
          </a:r>
          <a:endParaRPr lang="es-CO" dirty="0"/>
        </a:p>
      </dgm:t>
    </dgm:pt>
    <dgm:pt modelId="{4D3DAA87-B971-4FC0-AEA9-E4D506959544}" type="parTrans" cxnId="{B9F22F3E-465D-4C6F-A0EC-5580A7E4D899}">
      <dgm:prSet/>
      <dgm:spPr/>
      <dgm:t>
        <a:bodyPr/>
        <a:lstStyle/>
        <a:p>
          <a:endParaRPr lang="es-CO"/>
        </a:p>
      </dgm:t>
    </dgm:pt>
    <dgm:pt modelId="{17D5A475-0845-4D24-AE38-0737A5B3A2C4}" type="sibTrans" cxnId="{B9F22F3E-465D-4C6F-A0EC-5580A7E4D899}">
      <dgm:prSet/>
      <dgm:spPr/>
      <dgm:t>
        <a:bodyPr/>
        <a:lstStyle/>
        <a:p>
          <a:endParaRPr lang="es-CO"/>
        </a:p>
      </dgm:t>
    </dgm:pt>
    <dgm:pt modelId="{804576BC-0E09-4F11-87E2-825287300A27}">
      <dgm:prSet phldrT="[Texto]"/>
      <dgm:spPr/>
      <dgm:t>
        <a:bodyPr/>
        <a:lstStyle/>
        <a:p>
          <a:pPr algn="just"/>
          <a:r>
            <a:rPr lang="es-MX" b="0" dirty="0" smtClean="0">
              <a:latin typeface="+mn-lt"/>
              <a:cs typeface="Simplified Arabic Fixed" pitchFamily="49" charset="-78"/>
            </a:rPr>
            <a:t>I.E abierta al entorno.</a:t>
          </a:r>
          <a:endParaRPr lang="es-CO" dirty="0"/>
        </a:p>
      </dgm:t>
    </dgm:pt>
    <dgm:pt modelId="{9E917C3B-7C49-45C2-BE08-55149B8D3F3F}" type="parTrans" cxnId="{B2E7C2D3-00D3-4555-9374-59E2CBF70CC2}">
      <dgm:prSet/>
      <dgm:spPr/>
      <dgm:t>
        <a:bodyPr/>
        <a:lstStyle/>
        <a:p>
          <a:endParaRPr lang="es-CO"/>
        </a:p>
      </dgm:t>
    </dgm:pt>
    <dgm:pt modelId="{1C506E7B-FFD6-4715-AC25-0D4EDF9AC4BB}" type="sibTrans" cxnId="{B2E7C2D3-00D3-4555-9374-59E2CBF70CC2}">
      <dgm:prSet/>
      <dgm:spPr/>
      <dgm:t>
        <a:bodyPr/>
        <a:lstStyle/>
        <a:p>
          <a:endParaRPr lang="es-CO"/>
        </a:p>
      </dgm:t>
    </dgm:pt>
    <dgm:pt modelId="{176E5AE6-534D-45CE-A593-83967155C6CC}">
      <dgm:prSet phldrT="[Texto]"/>
      <dgm:spPr/>
      <dgm:t>
        <a:bodyPr/>
        <a:lstStyle/>
        <a:p>
          <a:r>
            <a:rPr lang="es-CO" dirty="0" smtClean="0"/>
            <a:t>Escuela tradicional</a:t>
          </a:r>
          <a:endParaRPr lang="es-CO" dirty="0"/>
        </a:p>
      </dgm:t>
    </dgm:pt>
    <dgm:pt modelId="{F2F36A0B-39F0-4495-B29F-5722CAF80027}" type="parTrans" cxnId="{522C6C1E-3AAE-485C-BE93-0BA6B257B8A6}">
      <dgm:prSet/>
      <dgm:spPr/>
      <dgm:t>
        <a:bodyPr/>
        <a:lstStyle/>
        <a:p>
          <a:endParaRPr lang="es-CO"/>
        </a:p>
      </dgm:t>
    </dgm:pt>
    <dgm:pt modelId="{DD6CFCB6-4FA5-462A-95E0-73F685F820C1}" type="sibTrans" cxnId="{522C6C1E-3AAE-485C-BE93-0BA6B257B8A6}">
      <dgm:prSet/>
      <dgm:spPr/>
      <dgm:t>
        <a:bodyPr/>
        <a:lstStyle/>
        <a:p>
          <a:endParaRPr lang="es-CO"/>
        </a:p>
      </dgm:t>
    </dgm:pt>
    <dgm:pt modelId="{D3815DCC-D321-4C6B-A832-FAB5D415B83A}">
      <dgm:prSet phldrT="[Texto]"/>
      <dgm:spPr/>
      <dgm:t>
        <a:bodyPr/>
        <a:lstStyle/>
        <a:p>
          <a:pPr algn="just"/>
          <a:r>
            <a:rPr lang="es-MX" b="0" dirty="0" smtClean="0">
              <a:latin typeface="+mn-lt"/>
              <a:cs typeface="Simplified Arabic Fixed" pitchFamily="49" charset="-78"/>
            </a:rPr>
            <a:t>Dirección participativa.</a:t>
          </a:r>
          <a:endParaRPr lang="es-CO" dirty="0"/>
        </a:p>
      </dgm:t>
    </dgm:pt>
    <dgm:pt modelId="{536F9E50-8E78-4D85-9250-05A541279D7B}" type="parTrans" cxnId="{83A963F4-1431-46E2-B906-DAF429E582F6}">
      <dgm:prSet/>
      <dgm:spPr/>
      <dgm:t>
        <a:bodyPr/>
        <a:lstStyle/>
        <a:p>
          <a:endParaRPr lang="es-CO"/>
        </a:p>
      </dgm:t>
    </dgm:pt>
    <dgm:pt modelId="{A62BAC80-9918-4E95-A8C3-8E53F9774595}" type="sibTrans" cxnId="{83A963F4-1431-46E2-B906-DAF429E582F6}">
      <dgm:prSet/>
      <dgm:spPr/>
      <dgm:t>
        <a:bodyPr/>
        <a:lstStyle/>
        <a:p>
          <a:endParaRPr lang="es-CO"/>
        </a:p>
      </dgm:t>
    </dgm:pt>
    <dgm:pt modelId="{B3644584-7E0C-4B37-B718-DC4042616B51}">
      <dgm:prSet phldrT="[Texto]"/>
      <dgm:spPr/>
      <dgm:t>
        <a:bodyPr/>
        <a:lstStyle/>
        <a:p>
          <a:pPr algn="just"/>
          <a:r>
            <a:rPr lang="es-MX" b="0" dirty="0" smtClean="0">
              <a:latin typeface="+mn-lt"/>
              <a:cs typeface="Simplified Arabic Fixed" pitchFamily="49" charset="-78"/>
            </a:rPr>
            <a:t>Currículo diferenciado</a:t>
          </a:r>
          <a:endParaRPr lang="es-CO" dirty="0"/>
        </a:p>
      </dgm:t>
    </dgm:pt>
    <dgm:pt modelId="{FCB4C1DC-3E28-49D2-BF89-8DCA63E99766}" type="parTrans" cxnId="{A16711DD-C501-452E-BC04-5230028B48CF}">
      <dgm:prSet/>
      <dgm:spPr/>
      <dgm:t>
        <a:bodyPr/>
        <a:lstStyle/>
        <a:p>
          <a:endParaRPr lang="es-CO"/>
        </a:p>
      </dgm:t>
    </dgm:pt>
    <dgm:pt modelId="{AD0BCBCB-A7AD-406D-B452-18DDD9A808A0}" type="sibTrans" cxnId="{A16711DD-C501-452E-BC04-5230028B48CF}">
      <dgm:prSet/>
      <dgm:spPr/>
      <dgm:t>
        <a:bodyPr/>
        <a:lstStyle/>
        <a:p>
          <a:endParaRPr lang="es-CO"/>
        </a:p>
      </dgm:t>
    </dgm:pt>
    <dgm:pt modelId="{2B5C137D-8E61-4804-A2B4-13423E35DF0D}">
      <dgm:prSet phldrT="[Texto]"/>
      <dgm:spPr/>
      <dgm:t>
        <a:bodyPr/>
        <a:lstStyle/>
        <a:p>
          <a:pPr algn="just"/>
          <a:r>
            <a:rPr lang="es-MX" b="0" dirty="0" smtClean="0">
              <a:latin typeface="+mn-lt"/>
              <a:cs typeface="Simplified Arabic Fixed" pitchFamily="49" charset="-78"/>
            </a:rPr>
            <a:t>Metodología individualizada.</a:t>
          </a:r>
          <a:endParaRPr lang="es-CO" dirty="0"/>
        </a:p>
      </dgm:t>
    </dgm:pt>
    <dgm:pt modelId="{1EEFE059-4028-43F9-9D6C-7A2DDCB65F81}" type="parTrans" cxnId="{D2C1E988-2364-49B1-A6B3-54272D14788D}">
      <dgm:prSet/>
      <dgm:spPr/>
      <dgm:t>
        <a:bodyPr/>
        <a:lstStyle/>
        <a:p>
          <a:endParaRPr lang="es-CO"/>
        </a:p>
      </dgm:t>
    </dgm:pt>
    <dgm:pt modelId="{92775526-2063-4283-A938-E397FCC4AAC5}" type="sibTrans" cxnId="{D2C1E988-2364-49B1-A6B3-54272D14788D}">
      <dgm:prSet/>
      <dgm:spPr/>
      <dgm:t>
        <a:bodyPr/>
        <a:lstStyle/>
        <a:p>
          <a:endParaRPr lang="es-CO"/>
        </a:p>
      </dgm:t>
    </dgm:pt>
    <dgm:pt modelId="{FFA4DC4A-BE4A-4C39-BB19-A32A636180FA}">
      <dgm:prSet phldrT="[Texto]"/>
      <dgm:spPr/>
      <dgm:t>
        <a:bodyPr/>
        <a:lstStyle/>
        <a:p>
          <a:pPr algn="just"/>
          <a:r>
            <a:rPr lang="es-MX" b="0" dirty="0" smtClean="0">
              <a:latin typeface="+mn-lt"/>
              <a:cs typeface="Simplified Arabic Fixed" pitchFamily="49" charset="-78"/>
            </a:rPr>
            <a:t>Disciplina  centrada en las exigencias de las actividades y las relaciones sociales.</a:t>
          </a:r>
          <a:endParaRPr lang="es-CO" dirty="0"/>
        </a:p>
      </dgm:t>
    </dgm:pt>
    <dgm:pt modelId="{F15A4A45-9FA0-435E-93D5-8F8605761F9B}" type="parTrans" cxnId="{0A52F22D-C27A-4971-98B3-B3ACA39707BD}">
      <dgm:prSet/>
      <dgm:spPr/>
      <dgm:t>
        <a:bodyPr/>
        <a:lstStyle/>
        <a:p>
          <a:endParaRPr lang="es-CO"/>
        </a:p>
      </dgm:t>
    </dgm:pt>
    <dgm:pt modelId="{AFAF247F-229E-4776-B787-FA717DDA9DA0}" type="sibTrans" cxnId="{0A52F22D-C27A-4971-98B3-B3ACA39707BD}">
      <dgm:prSet/>
      <dgm:spPr/>
      <dgm:t>
        <a:bodyPr/>
        <a:lstStyle/>
        <a:p>
          <a:endParaRPr lang="es-CO"/>
        </a:p>
      </dgm:t>
    </dgm:pt>
    <dgm:pt modelId="{189A85E7-474D-47AE-B73C-3B5692AD6D7E}">
      <dgm:prSet phldrT="[Texto]"/>
      <dgm:spPr/>
      <dgm:t>
        <a:bodyPr/>
        <a:lstStyle/>
        <a:p>
          <a:pPr algn="just"/>
          <a:r>
            <a:rPr lang="es-MX" b="0" dirty="0" smtClean="0">
              <a:latin typeface="+mn-lt"/>
              <a:cs typeface="Simplified Arabic Fixed" pitchFamily="49" charset="-78"/>
            </a:rPr>
            <a:t>Evaluación continua.</a:t>
          </a:r>
          <a:endParaRPr lang="es-CO" dirty="0"/>
        </a:p>
      </dgm:t>
    </dgm:pt>
    <dgm:pt modelId="{5330394B-DA49-4D8F-8A19-D5AEC9D5859B}" type="parTrans" cxnId="{D0A5B60F-4CAA-4514-86AF-C83A3730B6FC}">
      <dgm:prSet/>
      <dgm:spPr/>
      <dgm:t>
        <a:bodyPr/>
        <a:lstStyle/>
        <a:p>
          <a:endParaRPr lang="es-CO"/>
        </a:p>
      </dgm:t>
    </dgm:pt>
    <dgm:pt modelId="{09D4362D-792A-4D39-952D-1F50EDDE84E3}" type="sibTrans" cxnId="{D0A5B60F-4CAA-4514-86AF-C83A3730B6FC}">
      <dgm:prSet/>
      <dgm:spPr/>
      <dgm:t>
        <a:bodyPr/>
        <a:lstStyle/>
        <a:p>
          <a:endParaRPr lang="es-CO"/>
        </a:p>
      </dgm:t>
    </dgm:pt>
    <dgm:pt modelId="{2585D270-F4DC-41B2-A258-2BD0470AFF49}">
      <dgm:prSet phldrT="[Texto]"/>
      <dgm:spPr/>
      <dgm:t>
        <a:bodyPr/>
        <a:lstStyle/>
        <a:p>
          <a:pPr algn="just"/>
          <a:r>
            <a:rPr lang="es-MX" b="0" dirty="0" smtClean="0">
              <a:latin typeface="+mn-lt"/>
              <a:cs typeface="Simplified Arabic Fixed" pitchFamily="49" charset="-78"/>
            </a:rPr>
            <a:t>Agrupamiento flexible del alumno.</a:t>
          </a:r>
          <a:endParaRPr lang="es-CO" dirty="0"/>
        </a:p>
      </dgm:t>
    </dgm:pt>
    <dgm:pt modelId="{7319C51F-43BB-4AAA-B2ED-88D1618B9CDD}" type="parTrans" cxnId="{B160BAF6-AF0B-4187-B023-AED14DBBF4F2}">
      <dgm:prSet/>
      <dgm:spPr/>
      <dgm:t>
        <a:bodyPr/>
        <a:lstStyle/>
        <a:p>
          <a:endParaRPr lang="es-CO"/>
        </a:p>
      </dgm:t>
    </dgm:pt>
    <dgm:pt modelId="{6455DC0D-FE4E-48FD-B268-69A84566CDE9}" type="sibTrans" cxnId="{B160BAF6-AF0B-4187-B023-AED14DBBF4F2}">
      <dgm:prSet/>
      <dgm:spPr/>
      <dgm:t>
        <a:bodyPr/>
        <a:lstStyle/>
        <a:p>
          <a:endParaRPr lang="es-CO"/>
        </a:p>
      </dgm:t>
    </dgm:pt>
    <dgm:pt modelId="{8BDC81D7-63E9-46B1-9EE2-8C997D2CF11F}">
      <dgm:prSet phldrT="[Texto]"/>
      <dgm:spPr/>
      <dgm:t>
        <a:bodyPr/>
        <a:lstStyle/>
        <a:p>
          <a:pPr algn="just"/>
          <a:r>
            <a:rPr lang="es-MX" b="0" dirty="0" smtClean="0">
              <a:latin typeface="+mn-lt"/>
              <a:cs typeface="Simplified Arabic Fixed" pitchFamily="49" charset="-78"/>
            </a:rPr>
            <a:t>Enseñanza en equipo.</a:t>
          </a:r>
          <a:endParaRPr lang="es-CO" dirty="0"/>
        </a:p>
      </dgm:t>
    </dgm:pt>
    <dgm:pt modelId="{80FA196C-7FD4-417B-B45F-A5198F551E64}" type="parTrans" cxnId="{881D6B81-61FC-4251-9B22-9D3593471892}">
      <dgm:prSet/>
      <dgm:spPr/>
      <dgm:t>
        <a:bodyPr/>
        <a:lstStyle/>
        <a:p>
          <a:endParaRPr lang="es-CO"/>
        </a:p>
      </dgm:t>
    </dgm:pt>
    <dgm:pt modelId="{5DA06148-CB80-4D28-8DFE-49158FE4D4A1}" type="sibTrans" cxnId="{881D6B81-61FC-4251-9B22-9D3593471892}">
      <dgm:prSet/>
      <dgm:spPr/>
      <dgm:t>
        <a:bodyPr/>
        <a:lstStyle/>
        <a:p>
          <a:endParaRPr lang="es-CO"/>
        </a:p>
      </dgm:t>
    </dgm:pt>
    <dgm:pt modelId="{72298650-6882-4FF1-886E-712BF5235AC9}">
      <dgm:prSet phldrT="[Texto]"/>
      <dgm:spPr/>
      <dgm:t>
        <a:bodyPr/>
        <a:lstStyle/>
        <a:p>
          <a:pPr algn="just"/>
          <a:r>
            <a:rPr lang="es-MX" b="0" dirty="0" smtClean="0">
              <a:latin typeface="+mn-lt"/>
              <a:cs typeface="Simplified Arabic Fixed" pitchFamily="49" charset="-78"/>
            </a:rPr>
            <a:t>Diversidad espacio.</a:t>
          </a:r>
          <a:endParaRPr lang="es-CO" dirty="0"/>
        </a:p>
      </dgm:t>
    </dgm:pt>
    <dgm:pt modelId="{63CF346E-C983-4075-A8F5-BD439B079886}" type="parTrans" cxnId="{2BAB1BF5-1700-447E-A1E7-55D050AFB929}">
      <dgm:prSet/>
      <dgm:spPr/>
      <dgm:t>
        <a:bodyPr/>
        <a:lstStyle/>
        <a:p>
          <a:endParaRPr lang="es-CO"/>
        </a:p>
      </dgm:t>
    </dgm:pt>
    <dgm:pt modelId="{ED6F4177-2A1D-4A18-B486-03974675F2F8}" type="sibTrans" cxnId="{2BAB1BF5-1700-447E-A1E7-55D050AFB929}">
      <dgm:prSet/>
      <dgm:spPr/>
      <dgm:t>
        <a:bodyPr/>
        <a:lstStyle/>
        <a:p>
          <a:endParaRPr lang="es-CO"/>
        </a:p>
      </dgm:t>
    </dgm:pt>
    <dgm:pt modelId="{B5164593-3F50-4FC3-A8BE-B308A499F462}">
      <dgm:prSet phldrT="[Texto]"/>
      <dgm:spPr/>
      <dgm:t>
        <a:bodyPr/>
        <a:lstStyle/>
        <a:p>
          <a:pPr algn="just"/>
          <a:r>
            <a:rPr lang="es-MX" b="0" dirty="0" smtClean="0">
              <a:latin typeface="+mn-lt"/>
              <a:cs typeface="Simplified Arabic Fixed" pitchFamily="49" charset="-78"/>
            </a:rPr>
            <a:t>Abundancia de recursos para el aprendizaje.</a:t>
          </a:r>
          <a:endParaRPr lang="es-CO" dirty="0"/>
        </a:p>
      </dgm:t>
    </dgm:pt>
    <dgm:pt modelId="{6C4871E7-6D79-428B-837E-87A2C7D944AD}" type="parTrans" cxnId="{27478E00-291F-4F7F-AC1D-7A73D38B57FC}">
      <dgm:prSet/>
      <dgm:spPr/>
      <dgm:t>
        <a:bodyPr/>
        <a:lstStyle/>
        <a:p>
          <a:endParaRPr lang="es-CO"/>
        </a:p>
      </dgm:t>
    </dgm:pt>
    <dgm:pt modelId="{BF7CB012-8299-4944-841E-E9CF1D1B3705}" type="sibTrans" cxnId="{27478E00-291F-4F7F-AC1D-7A73D38B57FC}">
      <dgm:prSet/>
      <dgm:spPr/>
      <dgm:t>
        <a:bodyPr/>
        <a:lstStyle/>
        <a:p>
          <a:endParaRPr lang="es-CO"/>
        </a:p>
      </dgm:t>
    </dgm:pt>
    <dgm:pt modelId="{B34036A6-817F-4689-BB74-03729BF42436}">
      <dgm:prSet phldrT="[Texto]"/>
      <dgm:spPr/>
      <dgm:t>
        <a:bodyPr/>
        <a:lstStyle/>
        <a:p>
          <a:pPr algn="just"/>
          <a:r>
            <a:rPr lang="es-MX" b="0" dirty="0" smtClean="0">
              <a:latin typeface="+mn-lt"/>
              <a:cs typeface="Simplified Arabic Fixed" pitchFamily="49" charset="-78"/>
            </a:rPr>
            <a:t>Horarios flexibles</a:t>
          </a:r>
          <a:endParaRPr lang="es-CO" dirty="0"/>
        </a:p>
      </dgm:t>
    </dgm:pt>
    <dgm:pt modelId="{A09FE68E-0C9A-496E-ADC9-E03DEF64564E}" type="parTrans" cxnId="{0DE0D590-F568-4839-835F-0E4EF73881B4}">
      <dgm:prSet/>
      <dgm:spPr/>
      <dgm:t>
        <a:bodyPr/>
        <a:lstStyle/>
        <a:p>
          <a:endParaRPr lang="es-CO"/>
        </a:p>
      </dgm:t>
    </dgm:pt>
    <dgm:pt modelId="{BCB026FD-494D-48C0-9A46-CA7BE6BE3287}" type="sibTrans" cxnId="{0DE0D590-F568-4839-835F-0E4EF73881B4}">
      <dgm:prSet/>
      <dgm:spPr/>
      <dgm:t>
        <a:bodyPr/>
        <a:lstStyle/>
        <a:p>
          <a:endParaRPr lang="es-CO"/>
        </a:p>
      </dgm:t>
    </dgm:pt>
    <dgm:pt modelId="{7C788CD0-7A45-43BA-9B3A-13615E33B408}">
      <dgm:prSet phldrT="[Texto]"/>
      <dgm:spPr/>
      <dgm:t>
        <a:bodyPr/>
        <a:lstStyle/>
        <a:p>
          <a:pPr algn="just">
            <a:lnSpc>
              <a:spcPct val="90000"/>
            </a:lnSpc>
          </a:pPr>
          <a:r>
            <a:rPr lang="es-MX" b="0" dirty="0" smtClean="0">
              <a:latin typeface="+mn-lt"/>
              <a:cs typeface="Simplified Arabic Fixed" pitchFamily="49" charset="-78"/>
            </a:rPr>
            <a:t>Dirección unipersonal.</a:t>
          </a:r>
          <a:endParaRPr lang="es-CO" dirty="0"/>
        </a:p>
      </dgm:t>
    </dgm:pt>
    <dgm:pt modelId="{48EEF696-E187-4C45-B57A-1810BCEE6A2B}" type="parTrans" cxnId="{98BCA5B3-3361-4A9E-80D9-F1A0B033E0B2}">
      <dgm:prSet/>
      <dgm:spPr/>
      <dgm:t>
        <a:bodyPr/>
        <a:lstStyle/>
        <a:p>
          <a:endParaRPr lang="es-CO"/>
        </a:p>
      </dgm:t>
    </dgm:pt>
    <dgm:pt modelId="{7F8D21BA-CE68-4CE6-B7D0-5C71F354BB6B}" type="sibTrans" cxnId="{98BCA5B3-3361-4A9E-80D9-F1A0B033E0B2}">
      <dgm:prSet/>
      <dgm:spPr/>
      <dgm:t>
        <a:bodyPr/>
        <a:lstStyle/>
        <a:p>
          <a:endParaRPr lang="es-CO"/>
        </a:p>
      </dgm:t>
    </dgm:pt>
    <dgm:pt modelId="{BD4A0213-5F1B-4A3B-97B1-B20D444980A0}">
      <dgm:prSet phldrT="[Texto]"/>
      <dgm:spPr/>
      <dgm:t>
        <a:bodyPr/>
        <a:lstStyle/>
        <a:p>
          <a:pPr algn="just">
            <a:lnSpc>
              <a:spcPct val="90000"/>
            </a:lnSpc>
          </a:pPr>
          <a:r>
            <a:rPr lang="es-MX" b="0" dirty="0" smtClean="0">
              <a:latin typeface="+mn-lt"/>
              <a:cs typeface="Simplified Arabic Fixed" pitchFamily="49" charset="-78"/>
            </a:rPr>
            <a:t>Currículo uniforme.</a:t>
          </a:r>
          <a:endParaRPr lang="es-CO" dirty="0"/>
        </a:p>
      </dgm:t>
    </dgm:pt>
    <dgm:pt modelId="{F0292E8D-CDF5-4292-90FD-C5C917871EB1}" type="parTrans" cxnId="{F5FCDBB7-931D-4BFD-B1B0-F749BC42393C}">
      <dgm:prSet/>
      <dgm:spPr/>
      <dgm:t>
        <a:bodyPr/>
        <a:lstStyle/>
        <a:p>
          <a:endParaRPr lang="es-CO"/>
        </a:p>
      </dgm:t>
    </dgm:pt>
    <dgm:pt modelId="{45EA1CBC-8ECF-4AAC-AC6E-2F3774CC8866}" type="sibTrans" cxnId="{F5FCDBB7-931D-4BFD-B1B0-F749BC42393C}">
      <dgm:prSet/>
      <dgm:spPr/>
      <dgm:t>
        <a:bodyPr/>
        <a:lstStyle/>
        <a:p>
          <a:endParaRPr lang="es-CO"/>
        </a:p>
      </dgm:t>
    </dgm:pt>
    <dgm:pt modelId="{CA23706D-23D6-4D2C-BFE7-3FA840267F52}">
      <dgm:prSet phldrT="[Texto]"/>
      <dgm:spPr/>
      <dgm:t>
        <a:bodyPr/>
        <a:lstStyle/>
        <a:p>
          <a:pPr algn="just">
            <a:lnSpc>
              <a:spcPct val="90000"/>
            </a:lnSpc>
          </a:pPr>
          <a:r>
            <a:rPr lang="es-MX" b="0" dirty="0" smtClean="0">
              <a:latin typeface="+mn-lt"/>
              <a:cs typeface="Simplified Arabic Fixed" pitchFamily="49" charset="-78"/>
            </a:rPr>
            <a:t>Metodología indiferenciada.</a:t>
          </a:r>
          <a:endParaRPr lang="es-CO" dirty="0"/>
        </a:p>
      </dgm:t>
    </dgm:pt>
    <dgm:pt modelId="{36C18D33-4B61-4D42-8C48-9E0DBA2C500E}" type="parTrans" cxnId="{3A275F2F-8381-47E3-BEE3-7273FE028E28}">
      <dgm:prSet/>
      <dgm:spPr/>
      <dgm:t>
        <a:bodyPr/>
        <a:lstStyle/>
        <a:p>
          <a:endParaRPr lang="es-CO"/>
        </a:p>
      </dgm:t>
    </dgm:pt>
    <dgm:pt modelId="{A5C39775-5753-4D32-B0D5-475B71E1A91A}" type="sibTrans" cxnId="{3A275F2F-8381-47E3-BEE3-7273FE028E28}">
      <dgm:prSet/>
      <dgm:spPr/>
      <dgm:t>
        <a:bodyPr/>
        <a:lstStyle/>
        <a:p>
          <a:endParaRPr lang="es-CO"/>
        </a:p>
      </dgm:t>
    </dgm:pt>
    <dgm:pt modelId="{4194C2F2-2989-4EA7-9D26-0FECB203EDBA}">
      <dgm:prSet phldrT="[Texto]"/>
      <dgm:spPr/>
      <dgm:t>
        <a:bodyPr/>
        <a:lstStyle/>
        <a:p>
          <a:pPr algn="just">
            <a:lnSpc>
              <a:spcPct val="90000"/>
            </a:lnSpc>
          </a:pPr>
          <a:r>
            <a:rPr lang="es-MX" b="0" dirty="0" smtClean="0">
              <a:latin typeface="+mn-lt"/>
              <a:cs typeface="Simplified Arabic Fixed" pitchFamily="49" charset="-78"/>
            </a:rPr>
            <a:t>Disciplina formal.</a:t>
          </a:r>
          <a:endParaRPr lang="es-CO" dirty="0"/>
        </a:p>
      </dgm:t>
    </dgm:pt>
    <dgm:pt modelId="{3C898219-2F97-426A-8603-309AA98C10D6}" type="parTrans" cxnId="{4EB6CDD1-DBE2-4DAA-9C59-7C5529D5FD28}">
      <dgm:prSet/>
      <dgm:spPr/>
      <dgm:t>
        <a:bodyPr/>
        <a:lstStyle/>
        <a:p>
          <a:endParaRPr lang="es-CO"/>
        </a:p>
      </dgm:t>
    </dgm:pt>
    <dgm:pt modelId="{0FDC5F16-B35C-430A-B340-D1CF7D608894}" type="sibTrans" cxnId="{4EB6CDD1-DBE2-4DAA-9C59-7C5529D5FD28}">
      <dgm:prSet/>
      <dgm:spPr/>
      <dgm:t>
        <a:bodyPr/>
        <a:lstStyle/>
        <a:p>
          <a:endParaRPr lang="es-CO"/>
        </a:p>
      </dgm:t>
    </dgm:pt>
    <dgm:pt modelId="{29A3ED8A-3DB6-43ED-B84E-0BE94407E05F}">
      <dgm:prSet phldrT="[Texto]"/>
      <dgm:spPr/>
      <dgm:t>
        <a:bodyPr/>
        <a:lstStyle/>
        <a:p>
          <a:pPr algn="just">
            <a:lnSpc>
              <a:spcPct val="90000"/>
            </a:lnSpc>
          </a:pPr>
          <a:r>
            <a:rPr lang="es-MX" b="0" dirty="0" smtClean="0">
              <a:latin typeface="+mn-lt"/>
              <a:cs typeface="Simplified Arabic Fixed" pitchFamily="49" charset="-78"/>
            </a:rPr>
            <a:t>Agrupamiento rígido de alumnos.</a:t>
          </a:r>
          <a:endParaRPr lang="es-CO" dirty="0"/>
        </a:p>
      </dgm:t>
    </dgm:pt>
    <dgm:pt modelId="{BA67AA8A-BDBC-4274-921F-62A915CB6EFD}" type="parTrans" cxnId="{21DBD4A4-C1D9-406D-B038-19D7FE75983C}">
      <dgm:prSet/>
      <dgm:spPr/>
      <dgm:t>
        <a:bodyPr/>
        <a:lstStyle/>
        <a:p>
          <a:endParaRPr lang="es-CO"/>
        </a:p>
      </dgm:t>
    </dgm:pt>
    <dgm:pt modelId="{D04ADF54-EE1E-4A47-9678-63D7FA790695}" type="sibTrans" cxnId="{21DBD4A4-C1D9-406D-B038-19D7FE75983C}">
      <dgm:prSet/>
      <dgm:spPr/>
      <dgm:t>
        <a:bodyPr/>
        <a:lstStyle/>
        <a:p>
          <a:endParaRPr lang="es-CO"/>
        </a:p>
      </dgm:t>
    </dgm:pt>
    <dgm:pt modelId="{EDBA72F7-23FB-4464-9DD0-5EF3A56A5E13}">
      <dgm:prSet phldrT="[Texto]"/>
      <dgm:spPr/>
      <dgm:t>
        <a:bodyPr/>
        <a:lstStyle/>
        <a:p>
          <a:pPr algn="just">
            <a:lnSpc>
              <a:spcPct val="90000"/>
            </a:lnSpc>
          </a:pPr>
          <a:r>
            <a:rPr lang="es-MX" b="0" dirty="0" smtClean="0">
              <a:latin typeface="+mn-lt"/>
              <a:cs typeface="Simplified Arabic Fixed" pitchFamily="49" charset="-78"/>
            </a:rPr>
            <a:t>Profesor autosuficiente.</a:t>
          </a:r>
          <a:endParaRPr lang="es-CO" dirty="0"/>
        </a:p>
      </dgm:t>
    </dgm:pt>
    <dgm:pt modelId="{98660253-E2E4-4DE9-86C5-939EE01122A3}" type="parTrans" cxnId="{71011D95-09D8-42B3-9B6E-C75E8404E547}">
      <dgm:prSet/>
      <dgm:spPr/>
      <dgm:t>
        <a:bodyPr/>
        <a:lstStyle/>
        <a:p>
          <a:endParaRPr lang="es-CO"/>
        </a:p>
      </dgm:t>
    </dgm:pt>
    <dgm:pt modelId="{0D6D2396-CEA2-47D0-99FF-F4CA8BEF93A4}" type="sibTrans" cxnId="{71011D95-09D8-42B3-9B6E-C75E8404E547}">
      <dgm:prSet/>
      <dgm:spPr/>
      <dgm:t>
        <a:bodyPr/>
        <a:lstStyle/>
        <a:p>
          <a:endParaRPr lang="es-CO"/>
        </a:p>
      </dgm:t>
    </dgm:pt>
    <dgm:pt modelId="{9A4D33FF-26EB-4CC4-9408-ECFFC91B3ACA}">
      <dgm:prSet phldrT="[Texto]"/>
      <dgm:spPr/>
      <dgm:t>
        <a:bodyPr/>
        <a:lstStyle/>
        <a:p>
          <a:pPr algn="just">
            <a:lnSpc>
              <a:spcPct val="90000"/>
            </a:lnSpc>
          </a:pPr>
          <a:r>
            <a:rPr lang="es-MX" b="0" dirty="0" smtClean="0">
              <a:latin typeface="+mn-lt"/>
              <a:cs typeface="Simplified Arabic Fixed" pitchFamily="49" charset="-78"/>
            </a:rPr>
            <a:t>Uniformidad espacio.</a:t>
          </a:r>
          <a:endParaRPr lang="es-CO" dirty="0"/>
        </a:p>
      </dgm:t>
    </dgm:pt>
    <dgm:pt modelId="{98B91F2A-FA57-4C8C-A028-5B88DC138316}" type="parTrans" cxnId="{8546C31A-0379-4F19-ADBF-99CBD80224D6}">
      <dgm:prSet/>
      <dgm:spPr/>
      <dgm:t>
        <a:bodyPr/>
        <a:lstStyle/>
        <a:p>
          <a:endParaRPr lang="es-CO"/>
        </a:p>
      </dgm:t>
    </dgm:pt>
    <dgm:pt modelId="{D03354DF-BE56-4E4A-B1F7-F537C899BE85}" type="sibTrans" cxnId="{8546C31A-0379-4F19-ADBF-99CBD80224D6}">
      <dgm:prSet/>
      <dgm:spPr/>
      <dgm:t>
        <a:bodyPr/>
        <a:lstStyle/>
        <a:p>
          <a:endParaRPr lang="es-CO"/>
        </a:p>
      </dgm:t>
    </dgm:pt>
    <dgm:pt modelId="{42B40BCF-67AC-4A09-BAFD-B681BF2B461D}">
      <dgm:prSet phldrT="[Texto]"/>
      <dgm:spPr/>
      <dgm:t>
        <a:bodyPr/>
        <a:lstStyle/>
        <a:p>
          <a:pPr algn="just">
            <a:lnSpc>
              <a:spcPct val="90000"/>
            </a:lnSpc>
          </a:pPr>
          <a:r>
            <a:rPr lang="es-MX" b="0" dirty="0" smtClean="0">
              <a:latin typeface="+mn-lt"/>
              <a:cs typeface="Simplified Arabic Fixed" pitchFamily="49" charset="-78"/>
            </a:rPr>
            <a:t>Escasos recursos.</a:t>
          </a:r>
          <a:endParaRPr lang="es-CO" dirty="0"/>
        </a:p>
      </dgm:t>
    </dgm:pt>
    <dgm:pt modelId="{0C96C495-0FDF-427F-99DB-55EFE661157E}" type="parTrans" cxnId="{C29AF7CC-D1E2-4B45-92FA-AD93404CA1C3}">
      <dgm:prSet/>
      <dgm:spPr/>
      <dgm:t>
        <a:bodyPr/>
        <a:lstStyle/>
        <a:p>
          <a:endParaRPr lang="es-CO"/>
        </a:p>
      </dgm:t>
    </dgm:pt>
    <dgm:pt modelId="{F6D70DEA-C7BA-4927-BC60-22A713F6F762}" type="sibTrans" cxnId="{C29AF7CC-D1E2-4B45-92FA-AD93404CA1C3}">
      <dgm:prSet/>
      <dgm:spPr/>
      <dgm:t>
        <a:bodyPr/>
        <a:lstStyle/>
        <a:p>
          <a:endParaRPr lang="es-CO"/>
        </a:p>
      </dgm:t>
    </dgm:pt>
    <dgm:pt modelId="{72E008E9-F71D-4836-A949-6C271FA55857}">
      <dgm:prSet phldrT="[Texto]"/>
      <dgm:spPr/>
      <dgm:t>
        <a:bodyPr/>
        <a:lstStyle/>
        <a:p>
          <a:pPr algn="just">
            <a:lnSpc>
              <a:spcPct val="90000"/>
            </a:lnSpc>
          </a:pPr>
          <a:r>
            <a:rPr lang="es-MX" b="0" dirty="0" smtClean="0">
              <a:latin typeface="+mn-lt"/>
              <a:cs typeface="Simplified Arabic Fixed" pitchFamily="49" charset="-78"/>
            </a:rPr>
            <a:t>Uniformidad horaria.</a:t>
          </a:r>
          <a:endParaRPr lang="es-CO" dirty="0"/>
        </a:p>
      </dgm:t>
    </dgm:pt>
    <dgm:pt modelId="{A28B11C6-23C5-4334-9E5B-1A0E29BA77A7}" type="parTrans" cxnId="{B8E302B0-2F9C-450C-81CC-6F36080C9BB7}">
      <dgm:prSet/>
      <dgm:spPr/>
      <dgm:t>
        <a:bodyPr/>
        <a:lstStyle/>
        <a:p>
          <a:endParaRPr lang="es-CO"/>
        </a:p>
      </dgm:t>
    </dgm:pt>
    <dgm:pt modelId="{A15FB8F4-7E4F-4182-BCC4-0D1B4D4BAC77}" type="sibTrans" cxnId="{B8E302B0-2F9C-450C-81CC-6F36080C9BB7}">
      <dgm:prSet/>
      <dgm:spPr/>
      <dgm:t>
        <a:bodyPr/>
        <a:lstStyle/>
        <a:p>
          <a:endParaRPr lang="es-CO"/>
        </a:p>
      </dgm:t>
    </dgm:pt>
    <dgm:pt modelId="{5B5D3900-1E93-4866-A3CB-98A5D82452D9}">
      <dgm:prSet phldrT="[Texto]"/>
      <dgm:spPr/>
      <dgm:t>
        <a:bodyPr/>
        <a:lstStyle/>
        <a:p>
          <a:pPr algn="just">
            <a:lnSpc>
              <a:spcPct val="150000"/>
            </a:lnSpc>
          </a:pPr>
          <a:r>
            <a:rPr lang="es-MX" b="0" dirty="0" smtClean="0">
              <a:latin typeface="+mn-lt"/>
              <a:cs typeface="Simplified Arabic Fixed" pitchFamily="49" charset="-78"/>
            </a:rPr>
            <a:t>Evaluación discontinua.</a:t>
          </a:r>
          <a:endParaRPr lang="es-CO" dirty="0"/>
        </a:p>
      </dgm:t>
    </dgm:pt>
    <dgm:pt modelId="{FF559464-0EAB-4D91-A37E-8861052C847C}" type="parTrans" cxnId="{A71F3EFB-9BB4-4288-A0D8-546B7025194D}">
      <dgm:prSet/>
      <dgm:spPr/>
      <dgm:t>
        <a:bodyPr/>
        <a:lstStyle/>
        <a:p>
          <a:endParaRPr lang="es-CO"/>
        </a:p>
      </dgm:t>
    </dgm:pt>
    <dgm:pt modelId="{2E902D02-D20E-4B1A-973A-D2605585600E}" type="sibTrans" cxnId="{A71F3EFB-9BB4-4288-A0D8-546B7025194D}">
      <dgm:prSet/>
      <dgm:spPr/>
      <dgm:t>
        <a:bodyPr/>
        <a:lstStyle/>
        <a:p>
          <a:endParaRPr lang="es-CO"/>
        </a:p>
      </dgm:t>
    </dgm:pt>
    <dgm:pt modelId="{2D6CB5AE-1833-4CB5-8B06-506099AD9B1F}">
      <dgm:prSet phldrT="[Texto]"/>
      <dgm:spPr/>
      <dgm:t>
        <a:bodyPr/>
        <a:lstStyle/>
        <a:p>
          <a:pPr algn="just">
            <a:lnSpc>
              <a:spcPct val="90000"/>
            </a:lnSpc>
          </a:pPr>
          <a:endParaRPr lang="es-CO" dirty="0"/>
        </a:p>
      </dgm:t>
    </dgm:pt>
    <dgm:pt modelId="{F302A4BD-2D74-4289-99E8-768D3A3C3088}" type="parTrans" cxnId="{DA21119A-B710-4A7A-8697-6996393A8A47}">
      <dgm:prSet/>
      <dgm:spPr/>
      <dgm:t>
        <a:bodyPr/>
        <a:lstStyle/>
        <a:p>
          <a:endParaRPr lang="es-CO"/>
        </a:p>
      </dgm:t>
    </dgm:pt>
    <dgm:pt modelId="{11021296-39A1-46B0-9DB1-B65790237268}" type="sibTrans" cxnId="{DA21119A-B710-4A7A-8697-6996393A8A47}">
      <dgm:prSet/>
      <dgm:spPr/>
      <dgm:t>
        <a:bodyPr/>
        <a:lstStyle/>
        <a:p>
          <a:endParaRPr lang="es-CO"/>
        </a:p>
      </dgm:t>
    </dgm:pt>
    <dgm:pt modelId="{43D617FB-F1BE-490D-B74A-6F5CD2005451}">
      <dgm:prSet phldrT="[Texto]"/>
      <dgm:spPr/>
      <dgm:t>
        <a:bodyPr/>
        <a:lstStyle/>
        <a:p>
          <a:pPr algn="just">
            <a:lnSpc>
              <a:spcPct val="90000"/>
            </a:lnSpc>
          </a:pPr>
          <a:endParaRPr lang="es-CO" dirty="0"/>
        </a:p>
      </dgm:t>
    </dgm:pt>
    <dgm:pt modelId="{6E2A9A60-F073-4D59-B4B6-BEC6E5ACD9A8}" type="parTrans" cxnId="{FB7B2A0F-6B31-4C44-9C89-040DF3E6C402}">
      <dgm:prSet/>
      <dgm:spPr/>
      <dgm:t>
        <a:bodyPr/>
        <a:lstStyle/>
        <a:p>
          <a:endParaRPr lang="es-CO"/>
        </a:p>
      </dgm:t>
    </dgm:pt>
    <dgm:pt modelId="{91209EEA-ED01-49C5-AB10-54CB4505CD45}" type="sibTrans" cxnId="{FB7B2A0F-6B31-4C44-9C89-040DF3E6C402}">
      <dgm:prSet/>
      <dgm:spPr/>
      <dgm:t>
        <a:bodyPr/>
        <a:lstStyle/>
        <a:p>
          <a:endParaRPr lang="es-CO"/>
        </a:p>
      </dgm:t>
    </dgm:pt>
    <dgm:pt modelId="{1489646D-22F2-452F-9060-55C8E34865C0}" type="pres">
      <dgm:prSet presAssocID="{543037AF-1828-42BF-9BD6-8630D1A8528A}" presName="Name0" presStyleCnt="0">
        <dgm:presLayoutVars>
          <dgm:dir/>
        </dgm:presLayoutVars>
      </dgm:prSet>
      <dgm:spPr/>
    </dgm:pt>
    <dgm:pt modelId="{A28D8204-4D33-41F9-9B3D-E0893301AED6}" type="pres">
      <dgm:prSet presAssocID="{8ACEC181-4A08-4117-8343-F1AF27968C4D}" presName="composite" presStyleCnt="0"/>
      <dgm:spPr/>
    </dgm:pt>
    <dgm:pt modelId="{5447228F-C538-41D5-9214-9694D225170A}" type="pres">
      <dgm:prSet presAssocID="{8ACEC181-4A08-4117-8343-F1AF27968C4D}" presName="Accent" presStyleLbl="alignAcc1" presStyleIdx="0" presStyleCnt="2"/>
      <dgm:spPr/>
    </dgm:pt>
    <dgm:pt modelId="{F2469BB3-CFA9-4F57-A20E-58D404B426D7}" type="pres">
      <dgm:prSet presAssocID="{8ACEC181-4A08-4117-8343-F1AF27968C4D}" presName="Image" presStyleLbl="node1" presStyleIdx="0" presStyleCnt="2" custScaleX="97180" custScaleY="8243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E6583C3-0A24-4DAF-82CF-79A2932B5E87}" type="pres">
      <dgm:prSet presAssocID="{8ACEC181-4A08-4117-8343-F1AF27968C4D}" presName="Child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7A7B079-16C1-4422-B042-DDC3090F1871}" type="pres">
      <dgm:prSet presAssocID="{8ACEC181-4A08-4117-8343-F1AF27968C4D}" presName="Parent" presStyleLbl="align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61FBF61-F7D3-4A83-B83A-1E5635910F72}" type="pres">
      <dgm:prSet presAssocID="{17D5A475-0845-4D24-AE38-0737A5B3A2C4}" presName="sibTrans" presStyleCnt="0"/>
      <dgm:spPr/>
    </dgm:pt>
    <dgm:pt modelId="{B864AA36-08EA-4442-A019-215383B15BAF}" type="pres">
      <dgm:prSet presAssocID="{176E5AE6-534D-45CE-A593-83967155C6CC}" presName="composite" presStyleCnt="0"/>
      <dgm:spPr/>
    </dgm:pt>
    <dgm:pt modelId="{D02993A3-C83D-47B4-A5F9-976564598D3B}" type="pres">
      <dgm:prSet presAssocID="{176E5AE6-534D-45CE-A593-83967155C6CC}" presName="Accent" presStyleLbl="alignAcc1" presStyleIdx="1" presStyleCnt="2"/>
      <dgm:spPr/>
    </dgm:pt>
    <dgm:pt modelId="{280C52D5-C9AD-4B42-91E6-934F9653670A}" type="pres">
      <dgm:prSet presAssocID="{176E5AE6-534D-45CE-A593-83967155C6CC}" presName="Image" presStyleLbl="node1" presStyleIdx="1" presStyleCnt="2" custScaleX="93374" custScaleY="8356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7D94CE7-59D5-4F79-9742-D0FD218586C5}" type="pres">
      <dgm:prSet presAssocID="{176E5AE6-534D-45CE-A593-83967155C6CC}" presName="Child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D28FCDD-6B60-4A45-8BE4-F4B11B4DC98D}" type="pres">
      <dgm:prSet presAssocID="{176E5AE6-534D-45CE-A593-83967155C6CC}" presName="Parent" presStyleLbl="align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29413194-B4F0-4604-8B7D-DA7433126A64}" type="presOf" srcId="{BD4A0213-5F1B-4A3B-97B1-B20D444980A0}" destId="{57D94CE7-59D5-4F79-9742-D0FD218586C5}" srcOrd="0" destOrd="2" presId="urn:microsoft.com/office/officeart/2008/layout/TitlePictureLineup"/>
    <dgm:cxn modelId="{F5FCDBB7-931D-4BFD-B1B0-F749BC42393C}" srcId="{176E5AE6-534D-45CE-A593-83967155C6CC}" destId="{BD4A0213-5F1B-4A3B-97B1-B20D444980A0}" srcOrd="2" destOrd="0" parTransId="{F0292E8D-CDF5-4292-90FD-C5C917871EB1}" sibTransId="{45EA1CBC-8ECF-4AAC-AC6E-2F3774CC8866}"/>
    <dgm:cxn modelId="{9A212D6E-B69E-487D-BD76-93C641D03F27}" type="presOf" srcId="{A446FE87-264B-4F0D-95DD-68C8E3692E7B}" destId="{57D94CE7-59D5-4F79-9742-D0FD218586C5}" srcOrd="0" destOrd="0" presId="urn:microsoft.com/office/officeart/2008/layout/TitlePictureLineup"/>
    <dgm:cxn modelId="{71011D95-09D8-42B3-9B6E-C75E8404E547}" srcId="{176E5AE6-534D-45CE-A593-83967155C6CC}" destId="{EDBA72F7-23FB-4464-9DD0-5EF3A56A5E13}" srcOrd="8" destOrd="0" parTransId="{98660253-E2E4-4DE9-86C5-939EE01122A3}" sibTransId="{0D6D2396-CEA2-47D0-99FF-F4CA8BEF93A4}"/>
    <dgm:cxn modelId="{8546C31A-0379-4F19-ADBF-99CBD80224D6}" srcId="{176E5AE6-534D-45CE-A593-83967155C6CC}" destId="{9A4D33FF-26EB-4CC4-9408-ECFFC91B3ACA}" srcOrd="9" destOrd="0" parTransId="{98B91F2A-FA57-4C8C-A028-5B88DC138316}" sibTransId="{D03354DF-BE56-4E4A-B1F7-F537C899BE85}"/>
    <dgm:cxn modelId="{C9F14587-8F27-44FA-8B22-D20C3A047FA6}" type="presOf" srcId="{2B5C137D-8E61-4804-A2B4-13423E35DF0D}" destId="{0E6583C3-0A24-4DAF-82CF-79A2932B5E87}" srcOrd="0" destOrd="3" presId="urn:microsoft.com/office/officeart/2008/layout/TitlePictureLineup"/>
    <dgm:cxn modelId="{DB558DE3-8C8D-45FE-A7B1-15CB97E901D7}" srcId="{176E5AE6-534D-45CE-A593-83967155C6CC}" destId="{A446FE87-264B-4F0D-95DD-68C8E3692E7B}" srcOrd="0" destOrd="0" parTransId="{DCD1E16D-466A-4269-8D99-661555E49575}" sibTransId="{718E42EF-59F7-4657-B7B8-25CDADF5E007}"/>
    <dgm:cxn modelId="{0DE0D590-F568-4839-835F-0E4EF73881B4}" srcId="{8ACEC181-4A08-4117-8343-F1AF27968C4D}" destId="{B34036A6-817F-4689-BB74-03729BF42436}" srcOrd="10" destOrd="0" parTransId="{A09FE68E-0C9A-496E-ADC9-E03DEF64564E}" sibTransId="{BCB026FD-494D-48C0-9A46-CA7BE6BE3287}"/>
    <dgm:cxn modelId="{2BAB1BF5-1700-447E-A1E7-55D050AFB929}" srcId="{8ACEC181-4A08-4117-8343-F1AF27968C4D}" destId="{72298650-6882-4FF1-886E-712BF5235AC9}" srcOrd="8" destOrd="0" parTransId="{63CF346E-C983-4075-A8F5-BD439B079886}" sibTransId="{ED6F4177-2A1D-4A18-B486-03974675F2F8}"/>
    <dgm:cxn modelId="{CD6763F1-1CE0-4ACC-824B-D6FC2A74E221}" type="presOf" srcId="{543037AF-1828-42BF-9BD6-8630D1A8528A}" destId="{1489646D-22F2-452F-9060-55C8E34865C0}" srcOrd="0" destOrd="0" presId="urn:microsoft.com/office/officeart/2008/layout/TitlePictureLineup"/>
    <dgm:cxn modelId="{3A275F2F-8381-47E3-BEE3-7273FE028E28}" srcId="{176E5AE6-534D-45CE-A593-83967155C6CC}" destId="{CA23706D-23D6-4D2C-BFE7-3FA840267F52}" srcOrd="3" destOrd="0" parTransId="{36C18D33-4B61-4D42-8C48-9E0DBA2C500E}" sibTransId="{A5C39775-5753-4D32-B0D5-475B71E1A91A}"/>
    <dgm:cxn modelId="{36DAB440-F824-423E-9F43-C9D61EFD25B3}" type="presOf" srcId="{72E008E9-F71D-4836-A949-6C271FA55857}" destId="{57D94CE7-59D5-4F79-9742-D0FD218586C5}" srcOrd="0" destOrd="12" presId="urn:microsoft.com/office/officeart/2008/layout/TitlePictureLineup"/>
    <dgm:cxn modelId="{BC83B6D1-AB01-492F-AD7B-3ED78DA66058}" type="presOf" srcId="{804576BC-0E09-4F11-87E2-825287300A27}" destId="{0E6583C3-0A24-4DAF-82CF-79A2932B5E87}" srcOrd="0" destOrd="0" presId="urn:microsoft.com/office/officeart/2008/layout/TitlePictureLineup"/>
    <dgm:cxn modelId="{A16711DD-C501-452E-BC04-5230028B48CF}" srcId="{8ACEC181-4A08-4117-8343-F1AF27968C4D}" destId="{B3644584-7E0C-4B37-B718-DC4042616B51}" srcOrd="2" destOrd="0" parTransId="{FCB4C1DC-3E28-49D2-BF89-8DCA63E99766}" sibTransId="{AD0BCBCB-A7AD-406D-B452-18DDD9A808A0}"/>
    <dgm:cxn modelId="{D2330F6B-F945-404E-AB8E-DB498F84C510}" type="presOf" srcId="{189A85E7-474D-47AE-B73C-3B5692AD6D7E}" destId="{0E6583C3-0A24-4DAF-82CF-79A2932B5E87}" srcOrd="0" destOrd="5" presId="urn:microsoft.com/office/officeart/2008/layout/TitlePictureLineup"/>
    <dgm:cxn modelId="{D0A5B60F-4CAA-4514-86AF-C83A3730B6FC}" srcId="{8ACEC181-4A08-4117-8343-F1AF27968C4D}" destId="{189A85E7-474D-47AE-B73C-3B5692AD6D7E}" srcOrd="5" destOrd="0" parTransId="{5330394B-DA49-4D8F-8A19-D5AEC9D5859B}" sibTransId="{09D4362D-792A-4D39-952D-1F50EDDE84E3}"/>
    <dgm:cxn modelId="{4EE04F5C-2997-4722-8C0F-AE1A2491EED4}" type="presOf" srcId="{5B5D3900-1E93-4866-A3CB-98A5D82452D9}" destId="{57D94CE7-59D5-4F79-9742-D0FD218586C5}" srcOrd="0" destOrd="6" presId="urn:microsoft.com/office/officeart/2008/layout/TitlePictureLineup"/>
    <dgm:cxn modelId="{FC643F4F-511B-4787-A3F2-34F05540F2BE}" type="presOf" srcId="{8ACEC181-4A08-4117-8343-F1AF27968C4D}" destId="{67A7B079-16C1-4422-B042-DDC3090F1871}" srcOrd="0" destOrd="0" presId="urn:microsoft.com/office/officeart/2008/layout/TitlePictureLineup"/>
    <dgm:cxn modelId="{997B73FB-0385-40F3-8A14-6E97D4F15757}" type="presOf" srcId="{29A3ED8A-3DB6-43ED-B84E-0BE94407E05F}" destId="{57D94CE7-59D5-4F79-9742-D0FD218586C5}" srcOrd="0" destOrd="7" presId="urn:microsoft.com/office/officeart/2008/layout/TitlePictureLineup"/>
    <dgm:cxn modelId="{64628BA7-4881-46AC-923B-9BD57D398096}" type="presOf" srcId="{D3815DCC-D321-4C6B-A832-FAB5D415B83A}" destId="{0E6583C3-0A24-4DAF-82CF-79A2932B5E87}" srcOrd="0" destOrd="1" presId="urn:microsoft.com/office/officeart/2008/layout/TitlePictureLineup"/>
    <dgm:cxn modelId="{A7936838-8787-45ED-8F67-770DE1898C34}" type="presOf" srcId="{B34036A6-817F-4689-BB74-03729BF42436}" destId="{0E6583C3-0A24-4DAF-82CF-79A2932B5E87}" srcOrd="0" destOrd="10" presId="urn:microsoft.com/office/officeart/2008/layout/TitlePictureLineup"/>
    <dgm:cxn modelId="{7868299A-6801-425A-9E2B-B68BE1E3F589}" type="presOf" srcId="{FFA4DC4A-BE4A-4C39-BB19-A32A636180FA}" destId="{0E6583C3-0A24-4DAF-82CF-79A2932B5E87}" srcOrd="0" destOrd="4" presId="urn:microsoft.com/office/officeart/2008/layout/TitlePictureLineup"/>
    <dgm:cxn modelId="{C29AF7CC-D1E2-4B45-92FA-AD93404CA1C3}" srcId="{176E5AE6-534D-45CE-A593-83967155C6CC}" destId="{42B40BCF-67AC-4A09-BAFD-B681BF2B461D}" srcOrd="10" destOrd="0" parTransId="{0C96C495-0FDF-427F-99DB-55EFE661157E}" sibTransId="{F6D70DEA-C7BA-4927-BC60-22A713F6F762}"/>
    <dgm:cxn modelId="{9C9D42F3-CF6B-45FE-98B8-ECDB4BCE714D}" type="presOf" srcId="{B3644584-7E0C-4B37-B718-DC4042616B51}" destId="{0E6583C3-0A24-4DAF-82CF-79A2932B5E87}" srcOrd="0" destOrd="2" presId="urn:microsoft.com/office/officeart/2008/layout/TitlePictureLineup"/>
    <dgm:cxn modelId="{2665498B-4A03-48CB-9858-C02DEB9D693D}" type="presOf" srcId="{CA23706D-23D6-4D2C-BFE7-3FA840267F52}" destId="{57D94CE7-59D5-4F79-9742-D0FD218586C5}" srcOrd="0" destOrd="3" presId="urn:microsoft.com/office/officeart/2008/layout/TitlePictureLineup"/>
    <dgm:cxn modelId="{4788E122-9593-4AFE-89E1-E0D7F9203225}" type="presOf" srcId="{4194C2F2-2989-4EA7-9D26-0FECB203EDBA}" destId="{57D94CE7-59D5-4F79-9742-D0FD218586C5}" srcOrd="0" destOrd="4" presId="urn:microsoft.com/office/officeart/2008/layout/TitlePictureLineup"/>
    <dgm:cxn modelId="{4EB6CDD1-DBE2-4DAA-9C59-7C5529D5FD28}" srcId="{176E5AE6-534D-45CE-A593-83967155C6CC}" destId="{4194C2F2-2989-4EA7-9D26-0FECB203EDBA}" srcOrd="4" destOrd="0" parTransId="{3C898219-2F97-426A-8603-309AA98C10D6}" sibTransId="{0FDC5F16-B35C-430A-B340-D1CF7D608894}"/>
    <dgm:cxn modelId="{83A963F4-1431-46E2-B906-DAF429E582F6}" srcId="{8ACEC181-4A08-4117-8343-F1AF27968C4D}" destId="{D3815DCC-D321-4C6B-A832-FAB5D415B83A}" srcOrd="1" destOrd="0" parTransId="{536F9E50-8E78-4D85-9250-05A541279D7B}" sibTransId="{A62BAC80-9918-4E95-A8C3-8E53F9774595}"/>
    <dgm:cxn modelId="{FE848426-0BAD-455D-901A-BF4B77AF9085}" type="presOf" srcId="{176E5AE6-534D-45CE-A593-83967155C6CC}" destId="{7D28FCDD-6B60-4A45-8BE4-F4B11B4DC98D}" srcOrd="0" destOrd="0" presId="urn:microsoft.com/office/officeart/2008/layout/TitlePictureLineup"/>
    <dgm:cxn modelId="{98BCA5B3-3361-4A9E-80D9-F1A0B033E0B2}" srcId="{176E5AE6-534D-45CE-A593-83967155C6CC}" destId="{7C788CD0-7A45-43BA-9B3A-13615E33B408}" srcOrd="1" destOrd="0" parTransId="{48EEF696-E187-4C45-B57A-1810BCEE6A2B}" sibTransId="{7F8D21BA-CE68-4CE6-B7D0-5C71F354BB6B}"/>
    <dgm:cxn modelId="{B8E302B0-2F9C-450C-81CC-6F36080C9BB7}" srcId="{176E5AE6-534D-45CE-A593-83967155C6CC}" destId="{72E008E9-F71D-4836-A949-6C271FA55857}" srcOrd="12" destOrd="0" parTransId="{A28B11C6-23C5-4334-9E5B-1A0E29BA77A7}" sibTransId="{A15FB8F4-7E4F-4182-BCC4-0D1B4D4BAC77}"/>
    <dgm:cxn modelId="{B2E7C2D3-00D3-4555-9374-59E2CBF70CC2}" srcId="{8ACEC181-4A08-4117-8343-F1AF27968C4D}" destId="{804576BC-0E09-4F11-87E2-825287300A27}" srcOrd="0" destOrd="0" parTransId="{9E917C3B-7C49-45C2-BE08-55149B8D3F3F}" sibTransId="{1C506E7B-FFD6-4715-AC25-0D4EDF9AC4BB}"/>
    <dgm:cxn modelId="{522C6C1E-3AAE-485C-BE93-0BA6B257B8A6}" srcId="{543037AF-1828-42BF-9BD6-8630D1A8528A}" destId="{176E5AE6-534D-45CE-A593-83967155C6CC}" srcOrd="1" destOrd="0" parTransId="{F2F36A0B-39F0-4495-B29F-5722CAF80027}" sibTransId="{DD6CFCB6-4FA5-462A-95E0-73F685F820C1}"/>
    <dgm:cxn modelId="{B9F22F3E-465D-4C6F-A0EC-5580A7E4D899}" srcId="{543037AF-1828-42BF-9BD6-8630D1A8528A}" destId="{8ACEC181-4A08-4117-8343-F1AF27968C4D}" srcOrd="0" destOrd="0" parTransId="{4D3DAA87-B971-4FC0-AEA9-E4D506959544}" sibTransId="{17D5A475-0845-4D24-AE38-0737A5B3A2C4}"/>
    <dgm:cxn modelId="{D2C1E988-2364-49B1-A6B3-54272D14788D}" srcId="{8ACEC181-4A08-4117-8343-F1AF27968C4D}" destId="{2B5C137D-8E61-4804-A2B4-13423E35DF0D}" srcOrd="3" destOrd="0" parTransId="{1EEFE059-4028-43F9-9D6C-7A2DDCB65F81}" sibTransId="{92775526-2063-4283-A938-E397FCC4AAC5}"/>
    <dgm:cxn modelId="{BF850B66-229C-406B-BD63-37A1A48E4B1E}" type="presOf" srcId="{72298650-6882-4FF1-886E-712BF5235AC9}" destId="{0E6583C3-0A24-4DAF-82CF-79A2932B5E87}" srcOrd="0" destOrd="8" presId="urn:microsoft.com/office/officeart/2008/layout/TitlePictureLineup"/>
    <dgm:cxn modelId="{9A908060-3D9F-4AC4-A486-B466665A5559}" type="presOf" srcId="{2585D270-F4DC-41B2-A258-2BD0470AFF49}" destId="{0E6583C3-0A24-4DAF-82CF-79A2932B5E87}" srcOrd="0" destOrd="6" presId="urn:microsoft.com/office/officeart/2008/layout/TitlePictureLineup"/>
    <dgm:cxn modelId="{38263516-BE89-4322-BC25-6DB04B9B81BA}" type="presOf" srcId="{8BDC81D7-63E9-46B1-9EE2-8C997D2CF11F}" destId="{0E6583C3-0A24-4DAF-82CF-79A2932B5E87}" srcOrd="0" destOrd="7" presId="urn:microsoft.com/office/officeart/2008/layout/TitlePictureLineup"/>
    <dgm:cxn modelId="{B160BAF6-AF0B-4187-B023-AED14DBBF4F2}" srcId="{8ACEC181-4A08-4117-8343-F1AF27968C4D}" destId="{2585D270-F4DC-41B2-A258-2BD0470AFF49}" srcOrd="6" destOrd="0" parTransId="{7319C51F-43BB-4AAA-B2ED-88D1618B9CDD}" sibTransId="{6455DC0D-FE4E-48FD-B268-69A84566CDE9}"/>
    <dgm:cxn modelId="{C3D8CD0F-2E15-4951-AC25-BA428E591608}" type="presOf" srcId="{43D617FB-F1BE-490D-B74A-6F5CD2005451}" destId="{57D94CE7-59D5-4F79-9742-D0FD218586C5}" srcOrd="0" destOrd="11" presId="urn:microsoft.com/office/officeart/2008/layout/TitlePictureLineup"/>
    <dgm:cxn modelId="{FD54535D-2637-4FA5-91A8-C939D6EC3226}" type="presOf" srcId="{42B40BCF-67AC-4A09-BAFD-B681BF2B461D}" destId="{57D94CE7-59D5-4F79-9742-D0FD218586C5}" srcOrd="0" destOrd="10" presId="urn:microsoft.com/office/officeart/2008/layout/TitlePictureLineup"/>
    <dgm:cxn modelId="{A71F3EFB-9BB4-4288-A0D8-546B7025194D}" srcId="{176E5AE6-534D-45CE-A593-83967155C6CC}" destId="{5B5D3900-1E93-4866-A3CB-98A5D82452D9}" srcOrd="6" destOrd="0" parTransId="{FF559464-0EAB-4D91-A37E-8861052C847C}" sibTransId="{2E902D02-D20E-4B1A-973A-D2605585600E}"/>
    <dgm:cxn modelId="{0A52F22D-C27A-4971-98B3-B3ACA39707BD}" srcId="{8ACEC181-4A08-4117-8343-F1AF27968C4D}" destId="{FFA4DC4A-BE4A-4C39-BB19-A32A636180FA}" srcOrd="4" destOrd="0" parTransId="{F15A4A45-9FA0-435E-93D5-8F8605761F9B}" sibTransId="{AFAF247F-229E-4776-B787-FA717DDA9DA0}"/>
    <dgm:cxn modelId="{27478E00-291F-4F7F-AC1D-7A73D38B57FC}" srcId="{8ACEC181-4A08-4117-8343-F1AF27968C4D}" destId="{B5164593-3F50-4FC3-A8BE-B308A499F462}" srcOrd="9" destOrd="0" parTransId="{6C4871E7-6D79-428B-837E-87A2C7D944AD}" sibTransId="{BF7CB012-8299-4944-841E-E9CF1D1B3705}"/>
    <dgm:cxn modelId="{E1B95F79-BF30-4564-91A7-B0AFB7193F1A}" type="presOf" srcId="{7C788CD0-7A45-43BA-9B3A-13615E33B408}" destId="{57D94CE7-59D5-4F79-9742-D0FD218586C5}" srcOrd="0" destOrd="1" presId="urn:microsoft.com/office/officeart/2008/layout/TitlePictureLineup"/>
    <dgm:cxn modelId="{5EC9B899-A141-4EEA-A661-CAAD00EB5585}" type="presOf" srcId="{EDBA72F7-23FB-4464-9DD0-5EF3A56A5E13}" destId="{57D94CE7-59D5-4F79-9742-D0FD218586C5}" srcOrd="0" destOrd="8" presId="urn:microsoft.com/office/officeart/2008/layout/TitlePictureLineup"/>
    <dgm:cxn modelId="{583F121F-4163-4729-96D5-468AE8F6A781}" type="presOf" srcId="{9A4D33FF-26EB-4CC4-9408-ECFFC91B3ACA}" destId="{57D94CE7-59D5-4F79-9742-D0FD218586C5}" srcOrd="0" destOrd="9" presId="urn:microsoft.com/office/officeart/2008/layout/TitlePictureLineup"/>
    <dgm:cxn modelId="{FB7B2A0F-6B31-4C44-9C89-040DF3E6C402}" srcId="{176E5AE6-534D-45CE-A593-83967155C6CC}" destId="{43D617FB-F1BE-490D-B74A-6F5CD2005451}" srcOrd="11" destOrd="0" parTransId="{6E2A9A60-F073-4D59-B4B6-BEC6E5ACD9A8}" sibTransId="{91209EEA-ED01-49C5-AB10-54CB4505CD45}"/>
    <dgm:cxn modelId="{21DBD4A4-C1D9-406D-B038-19D7FE75983C}" srcId="{176E5AE6-534D-45CE-A593-83967155C6CC}" destId="{29A3ED8A-3DB6-43ED-B84E-0BE94407E05F}" srcOrd="7" destOrd="0" parTransId="{BA67AA8A-BDBC-4274-921F-62A915CB6EFD}" sibTransId="{D04ADF54-EE1E-4A47-9678-63D7FA790695}"/>
    <dgm:cxn modelId="{881D6B81-61FC-4251-9B22-9D3593471892}" srcId="{8ACEC181-4A08-4117-8343-F1AF27968C4D}" destId="{8BDC81D7-63E9-46B1-9EE2-8C997D2CF11F}" srcOrd="7" destOrd="0" parTransId="{80FA196C-7FD4-417B-B45F-A5198F551E64}" sibTransId="{5DA06148-CB80-4D28-8DFE-49158FE4D4A1}"/>
    <dgm:cxn modelId="{DA21119A-B710-4A7A-8697-6996393A8A47}" srcId="{176E5AE6-534D-45CE-A593-83967155C6CC}" destId="{2D6CB5AE-1833-4CB5-8B06-506099AD9B1F}" srcOrd="5" destOrd="0" parTransId="{F302A4BD-2D74-4289-99E8-768D3A3C3088}" sibTransId="{11021296-39A1-46B0-9DB1-B65790237268}"/>
    <dgm:cxn modelId="{3F602664-6667-4DB5-BE25-ACFA6F47C076}" type="presOf" srcId="{2D6CB5AE-1833-4CB5-8B06-506099AD9B1F}" destId="{57D94CE7-59D5-4F79-9742-D0FD218586C5}" srcOrd="0" destOrd="5" presId="urn:microsoft.com/office/officeart/2008/layout/TitlePictureLineup"/>
    <dgm:cxn modelId="{80E71850-72AD-45D4-B917-FF4D817FD26B}" type="presOf" srcId="{B5164593-3F50-4FC3-A8BE-B308A499F462}" destId="{0E6583C3-0A24-4DAF-82CF-79A2932B5E87}" srcOrd="0" destOrd="9" presId="urn:microsoft.com/office/officeart/2008/layout/TitlePictureLineup"/>
    <dgm:cxn modelId="{837E3DB3-1051-4DB7-95A0-7E4BA6917158}" type="presParOf" srcId="{1489646D-22F2-452F-9060-55C8E34865C0}" destId="{A28D8204-4D33-41F9-9B3D-E0893301AED6}" srcOrd="0" destOrd="0" presId="urn:microsoft.com/office/officeart/2008/layout/TitlePictureLineup"/>
    <dgm:cxn modelId="{F85E3E1F-8A99-4A76-BE24-7CADB3783400}" type="presParOf" srcId="{A28D8204-4D33-41F9-9B3D-E0893301AED6}" destId="{5447228F-C538-41D5-9214-9694D225170A}" srcOrd="0" destOrd="0" presId="urn:microsoft.com/office/officeart/2008/layout/TitlePictureLineup"/>
    <dgm:cxn modelId="{A9493B5E-7546-4EE2-A63C-D45A2FD9ECF5}" type="presParOf" srcId="{A28D8204-4D33-41F9-9B3D-E0893301AED6}" destId="{F2469BB3-CFA9-4F57-A20E-58D404B426D7}" srcOrd="1" destOrd="0" presId="urn:microsoft.com/office/officeart/2008/layout/TitlePictureLineup"/>
    <dgm:cxn modelId="{E8D88242-D8C4-4897-A8C8-60E621F01EA9}" type="presParOf" srcId="{A28D8204-4D33-41F9-9B3D-E0893301AED6}" destId="{0E6583C3-0A24-4DAF-82CF-79A2932B5E87}" srcOrd="2" destOrd="0" presId="urn:microsoft.com/office/officeart/2008/layout/TitlePictureLineup"/>
    <dgm:cxn modelId="{890317ED-52A9-45F5-B3F9-9E7238C5F7F4}" type="presParOf" srcId="{A28D8204-4D33-41F9-9B3D-E0893301AED6}" destId="{67A7B079-16C1-4422-B042-DDC3090F1871}" srcOrd="3" destOrd="0" presId="urn:microsoft.com/office/officeart/2008/layout/TitlePictureLineup"/>
    <dgm:cxn modelId="{83D6149D-3EBF-48B9-9C80-808D2BC4A130}" type="presParOf" srcId="{1489646D-22F2-452F-9060-55C8E34865C0}" destId="{661FBF61-F7D3-4A83-B83A-1E5635910F72}" srcOrd="1" destOrd="0" presId="urn:microsoft.com/office/officeart/2008/layout/TitlePictureLineup"/>
    <dgm:cxn modelId="{87798359-F693-403F-B13E-28000BEA3723}" type="presParOf" srcId="{1489646D-22F2-452F-9060-55C8E34865C0}" destId="{B864AA36-08EA-4442-A019-215383B15BAF}" srcOrd="2" destOrd="0" presId="urn:microsoft.com/office/officeart/2008/layout/TitlePictureLineup"/>
    <dgm:cxn modelId="{8D7804B8-7F56-4EB9-A51D-82C7E93D6C9D}" type="presParOf" srcId="{B864AA36-08EA-4442-A019-215383B15BAF}" destId="{D02993A3-C83D-47B4-A5F9-976564598D3B}" srcOrd="0" destOrd="0" presId="urn:microsoft.com/office/officeart/2008/layout/TitlePictureLineup"/>
    <dgm:cxn modelId="{DB5C3DB9-8649-47FF-A468-8A40FD20CE63}" type="presParOf" srcId="{B864AA36-08EA-4442-A019-215383B15BAF}" destId="{280C52D5-C9AD-4B42-91E6-934F9653670A}" srcOrd="1" destOrd="0" presId="urn:microsoft.com/office/officeart/2008/layout/TitlePictureLineup"/>
    <dgm:cxn modelId="{B2D07A31-BCA8-4754-BACF-F8E611F653F5}" type="presParOf" srcId="{B864AA36-08EA-4442-A019-215383B15BAF}" destId="{57D94CE7-59D5-4F79-9742-D0FD218586C5}" srcOrd="2" destOrd="0" presId="urn:microsoft.com/office/officeart/2008/layout/TitlePictureLineup"/>
    <dgm:cxn modelId="{249651D4-05CC-4BA1-8386-206B86288CE6}" type="presParOf" srcId="{B864AA36-08EA-4442-A019-215383B15BAF}" destId="{7D28FCDD-6B60-4A45-8BE4-F4B11B4DC98D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4A85A0-3DDA-4F22-90A4-F91C37CAD7FD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BEBD251F-16E0-4657-9AA7-6EB575F55FFD}">
      <dgm:prSet phldrT="[Texto]"/>
      <dgm:spPr/>
      <dgm:t>
        <a:bodyPr/>
        <a:lstStyle/>
        <a:p>
          <a:r>
            <a:rPr lang="es-MX" b="1" dirty="0" smtClean="0"/>
            <a:t>1</a:t>
          </a:r>
          <a:r>
            <a:rPr lang="es-MX" b="0" dirty="0" smtClean="0"/>
            <a:t>. Introducir nuevos temas o contenidos a partir de conocimientos previos </a:t>
          </a:r>
          <a:endParaRPr lang="es-CO" b="0" dirty="0"/>
        </a:p>
      </dgm:t>
    </dgm:pt>
    <dgm:pt modelId="{5CAE1A6C-B10B-4C77-8CA8-5FB4D16E1F68}" type="parTrans" cxnId="{C3D3E27A-B094-490E-9961-D936893BE123}">
      <dgm:prSet/>
      <dgm:spPr/>
      <dgm:t>
        <a:bodyPr/>
        <a:lstStyle/>
        <a:p>
          <a:endParaRPr lang="es-CO"/>
        </a:p>
      </dgm:t>
    </dgm:pt>
    <dgm:pt modelId="{1CA86AB8-17D6-44B2-98AB-5871F5C82F7D}" type="sibTrans" cxnId="{C3D3E27A-B094-490E-9961-D936893BE123}">
      <dgm:prSet/>
      <dgm:spPr/>
      <dgm:t>
        <a:bodyPr/>
        <a:lstStyle/>
        <a:p>
          <a:endParaRPr lang="es-CO"/>
        </a:p>
      </dgm:t>
    </dgm:pt>
    <dgm:pt modelId="{DFE64F3A-36E1-468A-A47F-F9F6327866B3}">
      <dgm:prSet/>
      <dgm:spPr/>
      <dgm:t>
        <a:bodyPr/>
        <a:lstStyle/>
        <a:p>
          <a:r>
            <a:rPr lang="es-MX" b="0" dirty="0" smtClean="0"/>
            <a:t>Formulación de ideas espontáneas sobre el tema.</a:t>
          </a:r>
          <a:endParaRPr lang="es-MX" b="0" dirty="0"/>
        </a:p>
      </dgm:t>
    </dgm:pt>
    <dgm:pt modelId="{B356FF65-FBAC-4629-93E8-CA07DD599DEE}" type="parTrans" cxnId="{B577F028-FF75-447E-9C78-8EC1FF6721FE}">
      <dgm:prSet/>
      <dgm:spPr/>
      <dgm:t>
        <a:bodyPr/>
        <a:lstStyle/>
        <a:p>
          <a:endParaRPr lang="es-CO"/>
        </a:p>
      </dgm:t>
    </dgm:pt>
    <dgm:pt modelId="{EEB00ECF-D5B2-42D5-BACC-F93FC76A3749}" type="sibTrans" cxnId="{B577F028-FF75-447E-9C78-8EC1FF6721FE}">
      <dgm:prSet/>
      <dgm:spPr/>
      <dgm:t>
        <a:bodyPr/>
        <a:lstStyle/>
        <a:p>
          <a:endParaRPr lang="es-CO"/>
        </a:p>
      </dgm:t>
    </dgm:pt>
    <dgm:pt modelId="{C5F9356C-87E6-458F-935F-710C99064EAC}">
      <dgm:prSet/>
      <dgm:spPr/>
      <dgm:t>
        <a:bodyPr/>
        <a:lstStyle/>
        <a:p>
          <a:r>
            <a:rPr lang="es-MX" b="0" dirty="0" smtClean="0"/>
            <a:t>Resolución de problemas.</a:t>
          </a:r>
          <a:endParaRPr lang="es-MX" b="0" dirty="0"/>
        </a:p>
      </dgm:t>
    </dgm:pt>
    <dgm:pt modelId="{9F6FFD8A-229D-49DE-86F0-CDD827DF409B}" type="parTrans" cxnId="{C9DB8E1D-737B-4A3E-BCC4-C58D454C38E2}">
      <dgm:prSet/>
      <dgm:spPr/>
      <dgm:t>
        <a:bodyPr/>
        <a:lstStyle/>
        <a:p>
          <a:endParaRPr lang="es-CO"/>
        </a:p>
      </dgm:t>
    </dgm:pt>
    <dgm:pt modelId="{F2762823-DEC3-4297-ADF9-EF7AD25C9FC4}" type="sibTrans" cxnId="{C9DB8E1D-737B-4A3E-BCC4-C58D454C38E2}">
      <dgm:prSet/>
      <dgm:spPr/>
      <dgm:t>
        <a:bodyPr/>
        <a:lstStyle/>
        <a:p>
          <a:endParaRPr lang="es-CO"/>
        </a:p>
      </dgm:t>
    </dgm:pt>
    <dgm:pt modelId="{06491645-E4A5-41E4-8A61-4B427A00CDE1}">
      <dgm:prSet/>
      <dgm:spPr/>
      <dgm:t>
        <a:bodyPr/>
        <a:lstStyle/>
        <a:p>
          <a:r>
            <a:rPr lang="es-MX" b="0" dirty="0" smtClean="0"/>
            <a:t>Compartir con un compañero.</a:t>
          </a:r>
          <a:endParaRPr lang="es-MX" b="0" dirty="0"/>
        </a:p>
      </dgm:t>
    </dgm:pt>
    <dgm:pt modelId="{C970B027-09D1-4CD8-AF29-DF9B2A3D87BB}" type="parTrans" cxnId="{0FDB0A74-6691-4083-B219-2A90E333D352}">
      <dgm:prSet/>
      <dgm:spPr/>
      <dgm:t>
        <a:bodyPr/>
        <a:lstStyle/>
        <a:p>
          <a:endParaRPr lang="es-CO"/>
        </a:p>
      </dgm:t>
    </dgm:pt>
    <dgm:pt modelId="{50FFF1DD-9EED-42A5-B4F9-A883EA7D848C}" type="sibTrans" cxnId="{0FDB0A74-6691-4083-B219-2A90E333D352}">
      <dgm:prSet/>
      <dgm:spPr/>
      <dgm:t>
        <a:bodyPr/>
        <a:lstStyle/>
        <a:p>
          <a:endParaRPr lang="es-CO"/>
        </a:p>
      </dgm:t>
    </dgm:pt>
    <dgm:pt modelId="{8EE6130D-0D0C-4F03-8A70-1DBE96975C50}">
      <dgm:prSet/>
      <dgm:spPr/>
      <dgm:t>
        <a:bodyPr/>
        <a:lstStyle/>
        <a:p>
          <a:r>
            <a:rPr lang="es-MX" b="0" dirty="0" smtClean="0"/>
            <a:t>Observación - participación - alumno.</a:t>
          </a:r>
          <a:endParaRPr lang="es-MX" b="0" dirty="0"/>
        </a:p>
      </dgm:t>
    </dgm:pt>
    <dgm:pt modelId="{D49F24AB-AE6F-4E53-8E96-EEE5A5535977}" type="parTrans" cxnId="{885DE24D-BC20-4921-B0AD-027FB398E2EC}">
      <dgm:prSet/>
      <dgm:spPr/>
      <dgm:t>
        <a:bodyPr/>
        <a:lstStyle/>
        <a:p>
          <a:endParaRPr lang="es-CO"/>
        </a:p>
      </dgm:t>
    </dgm:pt>
    <dgm:pt modelId="{5C365B0C-27A2-4F54-B5CF-B436BFDACD76}" type="sibTrans" cxnId="{885DE24D-BC20-4921-B0AD-027FB398E2EC}">
      <dgm:prSet/>
      <dgm:spPr/>
      <dgm:t>
        <a:bodyPr/>
        <a:lstStyle/>
        <a:p>
          <a:endParaRPr lang="es-CO"/>
        </a:p>
      </dgm:t>
    </dgm:pt>
    <dgm:pt modelId="{C925C5F6-291C-44F8-B955-ED8DD09FAB41}">
      <dgm:prSet/>
      <dgm:spPr/>
      <dgm:t>
        <a:bodyPr/>
        <a:lstStyle/>
        <a:p>
          <a:r>
            <a:rPr lang="es-MX" b="0" dirty="0" smtClean="0"/>
            <a:t>2. Utilizar  las experiencias cotidianas de los alumnos.</a:t>
          </a:r>
          <a:endParaRPr lang="es-MX" b="0" dirty="0"/>
        </a:p>
      </dgm:t>
    </dgm:pt>
    <dgm:pt modelId="{5E9B4CA5-31F6-4769-A496-A242D26266B1}" type="parTrans" cxnId="{A1CDA559-52F6-429C-A081-5F8567375FE7}">
      <dgm:prSet/>
      <dgm:spPr/>
      <dgm:t>
        <a:bodyPr/>
        <a:lstStyle/>
        <a:p>
          <a:endParaRPr lang="es-CO"/>
        </a:p>
      </dgm:t>
    </dgm:pt>
    <dgm:pt modelId="{3BC7FE12-7122-45A1-98A6-E35DF6A8EAF0}" type="sibTrans" cxnId="{A1CDA559-52F6-429C-A081-5F8567375FE7}">
      <dgm:prSet/>
      <dgm:spPr/>
      <dgm:t>
        <a:bodyPr/>
        <a:lstStyle/>
        <a:p>
          <a:endParaRPr lang="es-CO"/>
        </a:p>
      </dgm:t>
    </dgm:pt>
    <dgm:pt modelId="{FAC89AA5-4A3E-4A06-91DA-D7833A397F24}">
      <dgm:prSet/>
      <dgm:spPr/>
      <dgm:t>
        <a:bodyPr/>
        <a:lstStyle/>
        <a:p>
          <a:r>
            <a:rPr lang="es-MX" b="0" dirty="0" smtClean="0"/>
            <a:t>3. Hacer funcional el aprendizaje.</a:t>
          </a:r>
          <a:endParaRPr lang="es-MX" b="0" dirty="0"/>
        </a:p>
      </dgm:t>
    </dgm:pt>
    <dgm:pt modelId="{63574353-6C57-48A1-B795-1F528DAB9EEB}" type="parTrans" cxnId="{9C7F2750-26A0-42AE-B387-41312C42E71C}">
      <dgm:prSet/>
      <dgm:spPr/>
      <dgm:t>
        <a:bodyPr/>
        <a:lstStyle/>
        <a:p>
          <a:endParaRPr lang="es-CO"/>
        </a:p>
      </dgm:t>
    </dgm:pt>
    <dgm:pt modelId="{058A40C0-D29A-4FA6-B509-E7F1019775CC}" type="sibTrans" cxnId="{9C7F2750-26A0-42AE-B387-41312C42E71C}">
      <dgm:prSet/>
      <dgm:spPr/>
      <dgm:t>
        <a:bodyPr/>
        <a:lstStyle/>
        <a:p>
          <a:endParaRPr lang="es-CO"/>
        </a:p>
      </dgm:t>
    </dgm:pt>
    <dgm:pt modelId="{D1442D41-131C-411F-B521-934485FA25D6}">
      <dgm:prSet/>
      <dgm:spPr/>
      <dgm:t>
        <a:bodyPr/>
        <a:lstStyle/>
        <a:p>
          <a:r>
            <a:rPr lang="es-MX" b="0" dirty="0" smtClean="0"/>
            <a:t>4. Despertar el interés por el contenido por medio de anécdotas</a:t>
          </a:r>
          <a:endParaRPr lang="es-CO" b="0" dirty="0"/>
        </a:p>
      </dgm:t>
    </dgm:pt>
    <dgm:pt modelId="{ADECBC6E-2C74-4A40-9939-856838883338}" type="parTrans" cxnId="{6AFE6557-7F50-459E-80DC-38D55BAA477D}">
      <dgm:prSet/>
      <dgm:spPr/>
      <dgm:t>
        <a:bodyPr/>
        <a:lstStyle/>
        <a:p>
          <a:endParaRPr lang="es-CO"/>
        </a:p>
      </dgm:t>
    </dgm:pt>
    <dgm:pt modelId="{D54FDDD0-BB6A-4A5F-85CE-75BD7557B4C8}" type="sibTrans" cxnId="{6AFE6557-7F50-459E-80DC-38D55BAA477D}">
      <dgm:prSet/>
      <dgm:spPr/>
      <dgm:t>
        <a:bodyPr/>
        <a:lstStyle/>
        <a:p>
          <a:endParaRPr lang="es-CO"/>
        </a:p>
      </dgm:t>
    </dgm:pt>
    <dgm:pt modelId="{4F699DDD-557D-4986-9E1C-4DC7F3C4B73B}" type="pres">
      <dgm:prSet presAssocID="{024A85A0-3DDA-4F22-90A4-F91C37CAD7F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D0AB465F-797B-4100-8B91-7AAED1912BDD}" type="pres">
      <dgm:prSet presAssocID="{BEBD251F-16E0-4657-9AA7-6EB575F55FFD}" presName="parentLin" presStyleCnt="0"/>
      <dgm:spPr/>
    </dgm:pt>
    <dgm:pt modelId="{BED14FC5-319A-4432-890B-47586FB4FBFE}" type="pres">
      <dgm:prSet presAssocID="{BEBD251F-16E0-4657-9AA7-6EB575F55FFD}" presName="parentLeftMargin" presStyleLbl="node1" presStyleIdx="0" presStyleCnt="4"/>
      <dgm:spPr/>
      <dgm:t>
        <a:bodyPr/>
        <a:lstStyle/>
        <a:p>
          <a:endParaRPr lang="es-CO"/>
        </a:p>
      </dgm:t>
    </dgm:pt>
    <dgm:pt modelId="{948270AA-6DB6-4FF6-B004-F566DB788712}" type="pres">
      <dgm:prSet presAssocID="{BEBD251F-16E0-4657-9AA7-6EB575F55FF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6C0CFEE-2980-4A27-B9EA-CB491E446A05}" type="pres">
      <dgm:prSet presAssocID="{BEBD251F-16E0-4657-9AA7-6EB575F55FFD}" presName="negativeSpace" presStyleCnt="0"/>
      <dgm:spPr/>
    </dgm:pt>
    <dgm:pt modelId="{A17BE498-CA48-4683-9672-5DC0285891AE}" type="pres">
      <dgm:prSet presAssocID="{BEBD251F-16E0-4657-9AA7-6EB575F55FFD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BE0076D-D6AC-4515-B1B1-D377BD867F9F}" type="pres">
      <dgm:prSet presAssocID="{1CA86AB8-17D6-44B2-98AB-5871F5C82F7D}" presName="spaceBetweenRectangles" presStyleCnt="0"/>
      <dgm:spPr/>
    </dgm:pt>
    <dgm:pt modelId="{5F519FA3-A88C-4AF7-807F-3B1886F5DB6D}" type="pres">
      <dgm:prSet presAssocID="{C925C5F6-291C-44F8-B955-ED8DD09FAB41}" presName="parentLin" presStyleCnt="0"/>
      <dgm:spPr/>
    </dgm:pt>
    <dgm:pt modelId="{9A5A6475-98C0-414A-8299-A21671824DE8}" type="pres">
      <dgm:prSet presAssocID="{C925C5F6-291C-44F8-B955-ED8DD09FAB41}" presName="parentLeftMargin" presStyleLbl="node1" presStyleIdx="0" presStyleCnt="4"/>
      <dgm:spPr/>
      <dgm:t>
        <a:bodyPr/>
        <a:lstStyle/>
        <a:p>
          <a:endParaRPr lang="es-CO"/>
        </a:p>
      </dgm:t>
    </dgm:pt>
    <dgm:pt modelId="{3D285F96-34AC-4A50-8844-7C791409F99B}" type="pres">
      <dgm:prSet presAssocID="{C925C5F6-291C-44F8-B955-ED8DD09FAB4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BBF8756-291B-42D0-BBF4-D6C038FC0D0C}" type="pres">
      <dgm:prSet presAssocID="{C925C5F6-291C-44F8-B955-ED8DD09FAB41}" presName="negativeSpace" presStyleCnt="0"/>
      <dgm:spPr/>
    </dgm:pt>
    <dgm:pt modelId="{B5E5B0EE-C606-469D-8182-B5348904FB82}" type="pres">
      <dgm:prSet presAssocID="{C925C5F6-291C-44F8-B955-ED8DD09FAB41}" presName="childText" presStyleLbl="conFgAcc1" presStyleIdx="1" presStyleCnt="4">
        <dgm:presLayoutVars>
          <dgm:bulletEnabled val="1"/>
        </dgm:presLayoutVars>
      </dgm:prSet>
      <dgm:spPr/>
    </dgm:pt>
    <dgm:pt modelId="{7156290F-6B8A-4D67-B059-D27FBC81509C}" type="pres">
      <dgm:prSet presAssocID="{3BC7FE12-7122-45A1-98A6-E35DF6A8EAF0}" presName="spaceBetweenRectangles" presStyleCnt="0"/>
      <dgm:spPr/>
    </dgm:pt>
    <dgm:pt modelId="{846929F0-B3E6-4435-834F-C55293284EF7}" type="pres">
      <dgm:prSet presAssocID="{FAC89AA5-4A3E-4A06-91DA-D7833A397F24}" presName="parentLin" presStyleCnt="0"/>
      <dgm:spPr/>
    </dgm:pt>
    <dgm:pt modelId="{13F8F3A5-B5EA-4B1E-9937-47559646D1D7}" type="pres">
      <dgm:prSet presAssocID="{FAC89AA5-4A3E-4A06-91DA-D7833A397F24}" presName="parentLeftMargin" presStyleLbl="node1" presStyleIdx="1" presStyleCnt="4"/>
      <dgm:spPr/>
      <dgm:t>
        <a:bodyPr/>
        <a:lstStyle/>
        <a:p>
          <a:endParaRPr lang="es-CO"/>
        </a:p>
      </dgm:t>
    </dgm:pt>
    <dgm:pt modelId="{98B79FF4-4388-4AE1-BF61-5EB0BA25365B}" type="pres">
      <dgm:prSet presAssocID="{FAC89AA5-4A3E-4A06-91DA-D7833A397F2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29CCFCB-792B-4818-AFA6-876B0797F484}" type="pres">
      <dgm:prSet presAssocID="{FAC89AA5-4A3E-4A06-91DA-D7833A397F24}" presName="negativeSpace" presStyleCnt="0"/>
      <dgm:spPr/>
    </dgm:pt>
    <dgm:pt modelId="{205156CC-E6BE-4416-A277-F7B28EC2C555}" type="pres">
      <dgm:prSet presAssocID="{FAC89AA5-4A3E-4A06-91DA-D7833A397F24}" presName="childText" presStyleLbl="conFgAcc1" presStyleIdx="2" presStyleCnt="4">
        <dgm:presLayoutVars>
          <dgm:bulletEnabled val="1"/>
        </dgm:presLayoutVars>
      </dgm:prSet>
      <dgm:spPr/>
    </dgm:pt>
    <dgm:pt modelId="{0F1DB170-143B-4862-951E-053A74F9C8EA}" type="pres">
      <dgm:prSet presAssocID="{058A40C0-D29A-4FA6-B509-E7F1019775CC}" presName="spaceBetweenRectangles" presStyleCnt="0"/>
      <dgm:spPr/>
    </dgm:pt>
    <dgm:pt modelId="{E20618C8-77A2-4787-8223-CB95204A1A09}" type="pres">
      <dgm:prSet presAssocID="{D1442D41-131C-411F-B521-934485FA25D6}" presName="parentLin" presStyleCnt="0"/>
      <dgm:spPr/>
    </dgm:pt>
    <dgm:pt modelId="{5969EB6A-4F34-465D-AB31-A99976A645CF}" type="pres">
      <dgm:prSet presAssocID="{D1442D41-131C-411F-B521-934485FA25D6}" presName="parentLeftMargin" presStyleLbl="node1" presStyleIdx="2" presStyleCnt="4"/>
      <dgm:spPr/>
      <dgm:t>
        <a:bodyPr/>
        <a:lstStyle/>
        <a:p>
          <a:endParaRPr lang="es-CO"/>
        </a:p>
      </dgm:t>
    </dgm:pt>
    <dgm:pt modelId="{A0744D3E-871E-4169-A22B-549A384E9959}" type="pres">
      <dgm:prSet presAssocID="{D1442D41-131C-411F-B521-934485FA25D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E879ED6-E9CD-47AC-AFBD-940DF6E46F2A}" type="pres">
      <dgm:prSet presAssocID="{D1442D41-131C-411F-B521-934485FA25D6}" presName="negativeSpace" presStyleCnt="0"/>
      <dgm:spPr/>
    </dgm:pt>
    <dgm:pt modelId="{D1978B39-ADBA-4174-B494-2EF1E4D3D307}" type="pres">
      <dgm:prSet presAssocID="{D1442D41-131C-411F-B521-934485FA25D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9DB8E1D-737B-4A3E-BCC4-C58D454C38E2}" srcId="{BEBD251F-16E0-4657-9AA7-6EB575F55FFD}" destId="{C5F9356C-87E6-458F-935F-710C99064EAC}" srcOrd="1" destOrd="0" parTransId="{9F6FFD8A-229D-49DE-86F0-CDD827DF409B}" sibTransId="{F2762823-DEC3-4297-ADF9-EF7AD25C9FC4}"/>
    <dgm:cxn modelId="{781F49A8-8C96-4418-9B5A-F5FDA5EDCE27}" type="presOf" srcId="{D1442D41-131C-411F-B521-934485FA25D6}" destId="{A0744D3E-871E-4169-A22B-549A384E9959}" srcOrd="1" destOrd="0" presId="urn:microsoft.com/office/officeart/2005/8/layout/list1"/>
    <dgm:cxn modelId="{B577F028-FF75-447E-9C78-8EC1FF6721FE}" srcId="{BEBD251F-16E0-4657-9AA7-6EB575F55FFD}" destId="{DFE64F3A-36E1-468A-A47F-F9F6327866B3}" srcOrd="0" destOrd="0" parTransId="{B356FF65-FBAC-4629-93E8-CA07DD599DEE}" sibTransId="{EEB00ECF-D5B2-42D5-BACC-F93FC76A3749}"/>
    <dgm:cxn modelId="{FD84DEE4-9D50-4ECA-8A19-492DDEA27635}" type="presOf" srcId="{024A85A0-3DDA-4F22-90A4-F91C37CAD7FD}" destId="{4F699DDD-557D-4986-9E1C-4DC7F3C4B73B}" srcOrd="0" destOrd="0" presId="urn:microsoft.com/office/officeart/2005/8/layout/list1"/>
    <dgm:cxn modelId="{6AFE6557-7F50-459E-80DC-38D55BAA477D}" srcId="{024A85A0-3DDA-4F22-90A4-F91C37CAD7FD}" destId="{D1442D41-131C-411F-B521-934485FA25D6}" srcOrd="3" destOrd="0" parTransId="{ADECBC6E-2C74-4A40-9939-856838883338}" sibTransId="{D54FDDD0-BB6A-4A5F-85CE-75BD7557B4C8}"/>
    <dgm:cxn modelId="{7472B7A2-E449-4EF8-A325-2BFE92D506F8}" type="presOf" srcId="{BEBD251F-16E0-4657-9AA7-6EB575F55FFD}" destId="{BED14FC5-319A-4432-890B-47586FB4FBFE}" srcOrd="0" destOrd="0" presId="urn:microsoft.com/office/officeart/2005/8/layout/list1"/>
    <dgm:cxn modelId="{88A0C9DB-BC97-46B4-8272-EFC831275953}" type="presOf" srcId="{D1442D41-131C-411F-B521-934485FA25D6}" destId="{5969EB6A-4F34-465D-AB31-A99976A645CF}" srcOrd="0" destOrd="0" presId="urn:microsoft.com/office/officeart/2005/8/layout/list1"/>
    <dgm:cxn modelId="{D940BE4A-DBFA-4998-8BB4-88FC41032074}" type="presOf" srcId="{DFE64F3A-36E1-468A-A47F-F9F6327866B3}" destId="{A17BE498-CA48-4683-9672-5DC0285891AE}" srcOrd="0" destOrd="0" presId="urn:microsoft.com/office/officeart/2005/8/layout/list1"/>
    <dgm:cxn modelId="{A1CDA559-52F6-429C-A081-5F8567375FE7}" srcId="{024A85A0-3DDA-4F22-90A4-F91C37CAD7FD}" destId="{C925C5F6-291C-44F8-B955-ED8DD09FAB41}" srcOrd="1" destOrd="0" parTransId="{5E9B4CA5-31F6-4769-A496-A242D26266B1}" sibTransId="{3BC7FE12-7122-45A1-98A6-E35DF6A8EAF0}"/>
    <dgm:cxn modelId="{3DB77537-D4BE-48EA-A590-D13D860D42CC}" type="presOf" srcId="{C925C5F6-291C-44F8-B955-ED8DD09FAB41}" destId="{3D285F96-34AC-4A50-8844-7C791409F99B}" srcOrd="1" destOrd="0" presId="urn:microsoft.com/office/officeart/2005/8/layout/list1"/>
    <dgm:cxn modelId="{AD75B40A-E144-4C9D-91BC-F05160DF0838}" type="presOf" srcId="{FAC89AA5-4A3E-4A06-91DA-D7833A397F24}" destId="{98B79FF4-4388-4AE1-BF61-5EB0BA25365B}" srcOrd="1" destOrd="0" presId="urn:microsoft.com/office/officeart/2005/8/layout/list1"/>
    <dgm:cxn modelId="{885DE24D-BC20-4921-B0AD-027FB398E2EC}" srcId="{BEBD251F-16E0-4657-9AA7-6EB575F55FFD}" destId="{8EE6130D-0D0C-4F03-8A70-1DBE96975C50}" srcOrd="3" destOrd="0" parTransId="{D49F24AB-AE6F-4E53-8E96-EEE5A5535977}" sibTransId="{5C365B0C-27A2-4F54-B5CF-B436BFDACD76}"/>
    <dgm:cxn modelId="{0C4FB351-C53C-4290-8333-A1715149028E}" type="presOf" srcId="{FAC89AA5-4A3E-4A06-91DA-D7833A397F24}" destId="{13F8F3A5-B5EA-4B1E-9937-47559646D1D7}" srcOrd="0" destOrd="0" presId="urn:microsoft.com/office/officeart/2005/8/layout/list1"/>
    <dgm:cxn modelId="{C3D3E27A-B094-490E-9961-D936893BE123}" srcId="{024A85A0-3DDA-4F22-90A4-F91C37CAD7FD}" destId="{BEBD251F-16E0-4657-9AA7-6EB575F55FFD}" srcOrd="0" destOrd="0" parTransId="{5CAE1A6C-B10B-4C77-8CA8-5FB4D16E1F68}" sibTransId="{1CA86AB8-17D6-44B2-98AB-5871F5C82F7D}"/>
    <dgm:cxn modelId="{EB33A031-B2E3-4DD7-98D1-6A8862CBA338}" type="presOf" srcId="{06491645-E4A5-41E4-8A61-4B427A00CDE1}" destId="{A17BE498-CA48-4683-9672-5DC0285891AE}" srcOrd="0" destOrd="2" presId="urn:microsoft.com/office/officeart/2005/8/layout/list1"/>
    <dgm:cxn modelId="{45C4515B-0F31-4E6F-AB69-28087BD9233D}" type="presOf" srcId="{BEBD251F-16E0-4657-9AA7-6EB575F55FFD}" destId="{948270AA-6DB6-4FF6-B004-F566DB788712}" srcOrd="1" destOrd="0" presId="urn:microsoft.com/office/officeart/2005/8/layout/list1"/>
    <dgm:cxn modelId="{1540B4B0-5CA6-4490-BE78-230CED1BD2B3}" type="presOf" srcId="{C925C5F6-291C-44F8-B955-ED8DD09FAB41}" destId="{9A5A6475-98C0-414A-8299-A21671824DE8}" srcOrd="0" destOrd="0" presId="urn:microsoft.com/office/officeart/2005/8/layout/list1"/>
    <dgm:cxn modelId="{0FDB0A74-6691-4083-B219-2A90E333D352}" srcId="{BEBD251F-16E0-4657-9AA7-6EB575F55FFD}" destId="{06491645-E4A5-41E4-8A61-4B427A00CDE1}" srcOrd="2" destOrd="0" parTransId="{C970B027-09D1-4CD8-AF29-DF9B2A3D87BB}" sibTransId="{50FFF1DD-9EED-42A5-B4F9-A883EA7D848C}"/>
    <dgm:cxn modelId="{9C7F2750-26A0-42AE-B387-41312C42E71C}" srcId="{024A85A0-3DDA-4F22-90A4-F91C37CAD7FD}" destId="{FAC89AA5-4A3E-4A06-91DA-D7833A397F24}" srcOrd="2" destOrd="0" parTransId="{63574353-6C57-48A1-B795-1F528DAB9EEB}" sibTransId="{058A40C0-D29A-4FA6-B509-E7F1019775CC}"/>
    <dgm:cxn modelId="{1B4115D2-1F2D-43BB-BE51-4F4ACA17E6BE}" type="presOf" srcId="{C5F9356C-87E6-458F-935F-710C99064EAC}" destId="{A17BE498-CA48-4683-9672-5DC0285891AE}" srcOrd="0" destOrd="1" presId="urn:microsoft.com/office/officeart/2005/8/layout/list1"/>
    <dgm:cxn modelId="{C97F9CCE-8977-49DF-A2C6-8918D8E183B4}" type="presOf" srcId="{8EE6130D-0D0C-4F03-8A70-1DBE96975C50}" destId="{A17BE498-CA48-4683-9672-5DC0285891AE}" srcOrd="0" destOrd="3" presId="urn:microsoft.com/office/officeart/2005/8/layout/list1"/>
    <dgm:cxn modelId="{86C825DB-D8F0-4E5D-A7B3-98E9B8862A21}" type="presParOf" srcId="{4F699DDD-557D-4986-9E1C-4DC7F3C4B73B}" destId="{D0AB465F-797B-4100-8B91-7AAED1912BDD}" srcOrd="0" destOrd="0" presId="urn:microsoft.com/office/officeart/2005/8/layout/list1"/>
    <dgm:cxn modelId="{EC63D8AF-B216-4611-ABA8-17410A9104C0}" type="presParOf" srcId="{D0AB465F-797B-4100-8B91-7AAED1912BDD}" destId="{BED14FC5-319A-4432-890B-47586FB4FBFE}" srcOrd="0" destOrd="0" presId="urn:microsoft.com/office/officeart/2005/8/layout/list1"/>
    <dgm:cxn modelId="{9A7829F8-8DC3-4848-8491-FC0B327EC7A2}" type="presParOf" srcId="{D0AB465F-797B-4100-8B91-7AAED1912BDD}" destId="{948270AA-6DB6-4FF6-B004-F566DB788712}" srcOrd="1" destOrd="0" presId="urn:microsoft.com/office/officeart/2005/8/layout/list1"/>
    <dgm:cxn modelId="{82CA11DD-7B1A-4FD4-8D64-3C72E19AF80B}" type="presParOf" srcId="{4F699DDD-557D-4986-9E1C-4DC7F3C4B73B}" destId="{06C0CFEE-2980-4A27-B9EA-CB491E446A05}" srcOrd="1" destOrd="0" presId="urn:microsoft.com/office/officeart/2005/8/layout/list1"/>
    <dgm:cxn modelId="{F4B85D0C-C6BE-402D-B410-A0DA16ACA9F1}" type="presParOf" srcId="{4F699DDD-557D-4986-9E1C-4DC7F3C4B73B}" destId="{A17BE498-CA48-4683-9672-5DC0285891AE}" srcOrd="2" destOrd="0" presId="urn:microsoft.com/office/officeart/2005/8/layout/list1"/>
    <dgm:cxn modelId="{35A9F531-3246-4A86-BD6A-88414CAA6401}" type="presParOf" srcId="{4F699DDD-557D-4986-9E1C-4DC7F3C4B73B}" destId="{7BE0076D-D6AC-4515-B1B1-D377BD867F9F}" srcOrd="3" destOrd="0" presId="urn:microsoft.com/office/officeart/2005/8/layout/list1"/>
    <dgm:cxn modelId="{0A7A4D2F-811B-4F54-A9B4-6D30A5750932}" type="presParOf" srcId="{4F699DDD-557D-4986-9E1C-4DC7F3C4B73B}" destId="{5F519FA3-A88C-4AF7-807F-3B1886F5DB6D}" srcOrd="4" destOrd="0" presId="urn:microsoft.com/office/officeart/2005/8/layout/list1"/>
    <dgm:cxn modelId="{5B8E6F35-DC2E-49F8-88D3-E407DBC790C9}" type="presParOf" srcId="{5F519FA3-A88C-4AF7-807F-3B1886F5DB6D}" destId="{9A5A6475-98C0-414A-8299-A21671824DE8}" srcOrd="0" destOrd="0" presId="urn:microsoft.com/office/officeart/2005/8/layout/list1"/>
    <dgm:cxn modelId="{4C56FA03-1716-4F47-95F8-B3988A5339DA}" type="presParOf" srcId="{5F519FA3-A88C-4AF7-807F-3B1886F5DB6D}" destId="{3D285F96-34AC-4A50-8844-7C791409F99B}" srcOrd="1" destOrd="0" presId="urn:microsoft.com/office/officeart/2005/8/layout/list1"/>
    <dgm:cxn modelId="{8A984A26-848F-4463-B70D-DFFB41319A3F}" type="presParOf" srcId="{4F699DDD-557D-4986-9E1C-4DC7F3C4B73B}" destId="{0BBF8756-291B-42D0-BBF4-D6C038FC0D0C}" srcOrd="5" destOrd="0" presId="urn:microsoft.com/office/officeart/2005/8/layout/list1"/>
    <dgm:cxn modelId="{7E043EE3-A5FF-435E-AB89-29B66DBD38C8}" type="presParOf" srcId="{4F699DDD-557D-4986-9E1C-4DC7F3C4B73B}" destId="{B5E5B0EE-C606-469D-8182-B5348904FB82}" srcOrd="6" destOrd="0" presId="urn:microsoft.com/office/officeart/2005/8/layout/list1"/>
    <dgm:cxn modelId="{75F79ACA-815F-4B6E-9EF7-88B3A07F3F12}" type="presParOf" srcId="{4F699DDD-557D-4986-9E1C-4DC7F3C4B73B}" destId="{7156290F-6B8A-4D67-B059-D27FBC81509C}" srcOrd="7" destOrd="0" presId="urn:microsoft.com/office/officeart/2005/8/layout/list1"/>
    <dgm:cxn modelId="{A70B44FE-FA88-4428-8EEC-218FC4E7F70E}" type="presParOf" srcId="{4F699DDD-557D-4986-9E1C-4DC7F3C4B73B}" destId="{846929F0-B3E6-4435-834F-C55293284EF7}" srcOrd="8" destOrd="0" presId="urn:microsoft.com/office/officeart/2005/8/layout/list1"/>
    <dgm:cxn modelId="{23E521CF-2116-4411-9AF7-6315F176B028}" type="presParOf" srcId="{846929F0-B3E6-4435-834F-C55293284EF7}" destId="{13F8F3A5-B5EA-4B1E-9937-47559646D1D7}" srcOrd="0" destOrd="0" presId="urn:microsoft.com/office/officeart/2005/8/layout/list1"/>
    <dgm:cxn modelId="{6352D368-22BA-4979-A9DB-59133961A595}" type="presParOf" srcId="{846929F0-B3E6-4435-834F-C55293284EF7}" destId="{98B79FF4-4388-4AE1-BF61-5EB0BA25365B}" srcOrd="1" destOrd="0" presId="urn:microsoft.com/office/officeart/2005/8/layout/list1"/>
    <dgm:cxn modelId="{C7B9ABE9-E888-4E73-8AFC-B94FC4CFE1A3}" type="presParOf" srcId="{4F699DDD-557D-4986-9E1C-4DC7F3C4B73B}" destId="{C29CCFCB-792B-4818-AFA6-876B0797F484}" srcOrd="9" destOrd="0" presId="urn:microsoft.com/office/officeart/2005/8/layout/list1"/>
    <dgm:cxn modelId="{589DB63B-9ED5-4F2C-BB56-F7A1723719A4}" type="presParOf" srcId="{4F699DDD-557D-4986-9E1C-4DC7F3C4B73B}" destId="{205156CC-E6BE-4416-A277-F7B28EC2C555}" srcOrd="10" destOrd="0" presId="urn:microsoft.com/office/officeart/2005/8/layout/list1"/>
    <dgm:cxn modelId="{29AE3DA9-45CD-4B4A-93E6-02F291E1EEE6}" type="presParOf" srcId="{4F699DDD-557D-4986-9E1C-4DC7F3C4B73B}" destId="{0F1DB170-143B-4862-951E-053A74F9C8EA}" srcOrd="11" destOrd="0" presId="urn:microsoft.com/office/officeart/2005/8/layout/list1"/>
    <dgm:cxn modelId="{2F46D02D-93F4-4B75-9116-DCFC6B20659E}" type="presParOf" srcId="{4F699DDD-557D-4986-9E1C-4DC7F3C4B73B}" destId="{E20618C8-77A2-4787-8223-CB95204A1A09}" srcOrd="12" destOrd="0" presId="urn:microsoft.com/office/officeart/2005/8/layout/list1"/>
    <dgm:cxn modelId="{BBDCBCF6-E147-4193-9264-CF36913712F8}" type="presParOf" srcId="{E20618C8-77A2-4787-8223-CB95204A1A09}" destId="{5969EB6A-4F34-465D-AB31-A99976A645CF}" srcOrd="0" destOrd="0" presId="urn:microsoft.com/office/officeart/2005/8/layout/list1"/>
    <dgm:cxn modelId="{8D683755-6C20-4E65-BAC0-89F71510A059}" type="presParOf" srcId="{E20618C8-77A2-4787-8223-CB95204A1A09}" destId="{A0744D3E-871E-4169-A22B-549A384E9959}" srcOrd="1" destOrd="0" presId="urn:microsoft.com/office/officeart/2005/8/layout/list1"/>
    <dgm:cxn modelId="{05EC529D-371F-4682-93DA-1802A484C6D4}" type="presParOf" srcId="{4F699DDD-557D-4986-9E1C-4DC7F3C4B73B}" destId="{9E879ED6-E9CD-47AC-AFBD-940DF6E46F2A}" srcOrd="13" destOrd="0" presId="urn:microsoft.com/office/officeart/2005/8/layout/list1"/>
    <dgm:cxn modelId="{74345B68-86FB-4637-974D-D6308A3B7D46}" type="presParOf" srcId="{4F699DDD-557D-4986-9E1C-4DC7F3C4B73B}" destId="{D1978B39-ADBA-4174-B494-2EF1E4D3D30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A4D59-395A-4D04-9A35-EB387700FAEB}">
      <dsp:nvSpPr>
        <dsp:cNvPr id="0" name=""/>
        <dsp:cNvSpPr/>
      </dsp:nvSpPr>
      <dsp:spPr>
        <a:xfrm>
          <a:off x="0" y="438208"/>
          <a:ext cx="9890804" cy="50193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Reconoce y valora la diferencia individual en el proceso de enseñanza-aprendizaje.</a:t>
          </a:r>
          <a:endParaRPr lang="es-CO" sz="2200" kern="1200" dirty="0"/>
        </a:p>
      </dsp:txBody>
      <dsp:txXfrm>
        <a:off x="24502" y="462710"/>
        <a:ext cx="9841800" cy="452926"/>
      </dsp:txXfrm>
    </dsp:sp>
    <dsp:sp modelId="{351F545C-A248-4DBA-A2FA-D46DF43F31A4}">
      <dsp:nvSpPr>
        <dsp:cNvPr id="0" name=""/>
        <dsp:cNvSpPr/>
      </dsp:nvSpPr>
      <dsp:spPr>
        <a:xfrm>
          <a:off x="0" y="1003498"/>
          <a:ext cx="9890804" cy="501930"/>
        </a:xfrm>
        <a:prstGeom prst="roundRect">
          <a:avLst/>
        </a:prstGeom>
        <a:gradFill rotWithShape="1">
          <a:gsLst>
            <a:gs pos="0">
              <a:schemeClr val="accent2"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Todos los alumnos tienen: </a:t>
          </a:r>
          <a:endParaRPr lang="es-MX" sz="2200" kern="1200" dirty="0"/>
        </a:p>
      </dsp:txBody>
      <dsp:txXfrm>
        <a:off x="24502" y="1028000"/>
        <a:ext cx="9841800" cy="452926"/>
      </dsp:txXfrm>
    </dsp:sp>
    <dsp:sp modelId="{D6F51FA6-FF45-44D9-9757-1C0C8804B868}">
      <dsp:nvSpPr>
        <dsp:cNvPr id="0" name=""/>
        <dsp:cNvSpPr/>
      </dsp:nvSpPr>
      <dsp:spPr>
        <a:xfrm>
          <a:off x="0" y="1505428"/>
          <a:ext cx="9890804" cy="1047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033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700" kern="1200" dirty="0" smtClean="0"/>
            <a:t>NE   Comunes.</a:t>
          </a:r>
          <a:endParaRPr lang="es-MX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700" kern="1200" dirty="0" smtClean="0"/>
            <a:t>NE   Propias.</a:t>
          </a:r>
          <a:endParaRPr lang="es-MX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700" kern="1200" dirty="0" smtClean="0"/>
            <a:t>NE   Individuales.</a:t>
          </a:r>
          <a:endParaRPr lang="es-MX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700" kern="1200" smtClean="0"/>
            <a:t>NE   Especiales.</a:t>
          </a:r>
          <a:endParaRPr lang="es-MX" sz="1700" kern="1200" dirty="0"/>
        </a:p>
      </dsp:txBody>
      <dsp:txXfrm>
        <a:off x="0" y="1505428"/>
        <a:ext cx="9890804" cy="1047420"/>
      </dsp:txXfrm>
    </dsp:sp>
    <dsp:sp modelId="{7E17450D-8B50-411D-A080-9AA7686B3BB3}">
      <dsp:nvSpPr>
        <dsp:cNvPr id="0" name=""/>
        <dsp:cNvSpPr/>
      </dsp:nvSpPr>
      <dsp:spPr>
        <a:xfrm>
          <a:off x="0" y="2552848"/>
          <a:ext cx="9890804" cy="501930"/>
        </a:xfrm>
        <a:prstGeom prst="roundRect">
          <a:avLst/>
        </a:prstGeom>
        <a:gradFill rotWithShape="0">
          <a:gsLst>
            <a:gs pos="0">
              <a:schemeClr val="accent5">
                <a:hueOff val="7073872"/>
                <a:satOff val="-28740"/>
                <a:lumOff val="-6353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hueOff val="7073872"/>
                <a:satOff val="-28740"/>
                <a:lumOff val="-6353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Uso de ayudas y recursos</a:t>
          </a:r>
          <a:endParaRPr lang="es-MX" sz="2200" kern="1200" dirty="0"/>
        </a:p>
      </dsp:txBody>
      <dsp:txXfrm>
        <a:off x="24502" y="2577350"/>
        <a:ext cx="9841800" cy="452926"/>
      </dsp:txXfrm>
    </dsp:sp>
    <dsp:sp modelId="{EA568009-2954-41F4-ACF0-E33858B1D531}">
      <dsp:nvSpPr>
        <dsp:cNvPr id="0" name=""/>
        <dsp:cNvSpPr/>
      </dsp:nvSpPr>
      <dsp:spPr>
        <a:xfrm>
          <a:off x="0" y="3118138"/>
          <a:ext cx="9890804" cy="501930"/>
        </a:xfrm>
        <a:prstGeom prst="roundRect">
          <a:avLst/>
        </a:prstGeom>
        <a:gradFill rotWithShape="0">
          <a:gsLst>
            <a:gs pos="0">
              <a:schemeClr val="accent5">
                <a:hueOff val="10610808"/>
                <a:satOff val="-43111"/>
                <a:lumOff val="-9529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hueOff val="10610808"/>
                <a:satOff val="-43111"/>
                <a:lumOff val="-9529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La realidad es que la escuela es para todos.</a:t>
          </a:r>
          <a:endParaRPr lang="es-MX" sz="2200" kern="1200" dirty="0"/>
        </a:p>
      </dsp:txBody>
      <dsp:txXfrm>
        <a:off x="24502" y="3142640"/>
        <a:ext cx="9841800" cy="452926"/>
      </dsp:txXfrm>
    </dsp:sp>
    <dsp:sp modelId="{FF1A5383-360D-4E70-83A5-03414BD56488}">
      <dsp:nvSpPr>
        <dsp:cNvPr id="0" name=""/>
        <dsp:cNvSpPr/>
      </dsp:nvSpPr>
      <dsp:spPr>
        <a:xfrm>
          <a:off x="0" y="3683428"/>
          <a:ext cx="9890804" cy="501930"/>
        </a:xfrm>
        <a:prstGeom prst="roundRect">
          <a:avLst/>
        </a:prstGeom>
        <a:gradFill rotWithShape="0">
          <a:gsLst>
            <a:gs pos="0">
              <a:schemeClr val="accent5">
                <a:hueOff val="14147744"/>
                <a:satOff val="-57481"/>
                <a:lumOff val="-12706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hueOff val="14147744"/>
                <a:satOff val="-57481"/>
                <a:lumOff val="-12706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Garantiza igualdad de oportunidades.</a:t>
          </a:r>
          <a:endParaRPr lang="es-MX" sz="2200" kern="1200" dirty="0"/>
        </a:p>
      </dsp:txBody>
      <dsp:txXfrm>
        <a:off x="24502" y="3707930"/>
        <a:ext cx="9841800" cy="452926"/>
      </dsp:txXfrm>
    </dsp:sp>
    <dsp:sp modelId="{24290515-68F3-4B81-A161-E6624B17774D}">
      <dsp:nvSpPr>
        <dsp:cNvPr id="0" name=""/>
        <dsp:cNvSpPr/>
      </dsp:nvSpPr>
      <dsp:spPr>
        <a:xfrm>
          <a:off x="0" y="4248718"/>
          <a:ext cx="9890804" cy="501930"/>
        </a:xfrm>
        <a:prstGeom prst="roundRect">
          <a:avLst/>
        </a:prstGeom>
        <a:gradFill rotWithShape="0">
          <a:gsLst>
            <a:gs pos="0">
              <a:schemeClr val="accent5">
                <a:hueOff val="17684680"/>
                <a:satOff val="-71851"/>
                <a:lumOff val="-15882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hueOff val="17684680"/>
                <a:satOff val="-71851"/>
                <a:lumOff val="-15882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Transforma la forma de enseñar y aprender</a:t>
          </a:r>
          <a:endParaRPr lang="es-MX" sz="2200" kern="1200" dirty="0"/>
        </a:p>
      </dsp:txBody>
      <dsp:txXfrm>
        <a:off x="24502" y="4273220"/>
        <a:ext cx="9841800" cy="4529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A998C-CCAC-4CC3-ADD3-673606C29DC5}">
      <dsp:nvSpPr>
        <dsp:cNvPr id="0" name=""/>
        <dsp:cNvSpPr/>
      </dsp:nvSpPr>
      <dsp:spPr>
        <a:xfrm>
          <a:off x="3262669" y="2107281"/>
          <a:ext cx="1602661" cy="160266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4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900" kern="1200" dirty="0" smtClean="0"/>
            <a:t>El cambio</a:t>
          </a:r>
          <a:endParaRPr lang="es-CO" sz="2900" kern="1200" dirty="0"/>
        </a:p>
      </dsp:txBody>
      <dsp:txXfrm>
        <a:off x="3497373" y="2341985"/>
        <a:ext cx="1133253" cy="1133253"/>
      </dsp:txXfrm>
    </dsp:sp>
    <dsp:sp modelId="{52BEB7BE-BEB8-44E6-9696-EC883CB1EB3D}">
      <dsp:nvSpPr>
        <dsp:cNvPr id="0" name=""/>
        <dsp:cNvSpPr/>
      </dsp:nvSpPr>
      <dsp:spPr>
        <a:xfrm rot="16200000">
          <a:off x="3821891" y="1847426"/>
          <a:ext cx="484217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484217" y="17746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4051894" y="1853067"/>
        <a:ext cx="24210" cy="24210"/>
      </dsp:txXfrm>
    </dsp:sp>
    <dsp:sp modelId="{31C71A1B-7C08-4450-AD12-388AAC827C40}">
      <dsp:nvSpPr>
        <dsp:cNvPr id="0" name=""/>
        <dsp:cNvSpPr/>
      </dsp:nvSpPr>
      <dsp:spPr>
        <a:xfrm>
          <a:off x="3262669" y="20402"/>
          <a:ext cx="1602661" cy="160266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5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Es aprendizaje</a:t>
          </a:r>
          <a:endParaRPr lang="es-CO" sz="1800" kern="1200" dirty="0"/>
        </a:p>
      </dsp:txBody>
      <dsp:txXfrm>
        <a:off x="3497373" y="255106"/>
        <a:ext cx="1133253" cy="1133253"/>
      </dsp:txXfrm>
    </dsp:sp>
    <dsp:sp modelId="{431999D4-258E-418F-93E4-0590D6C2A5BC}">
      <dsp:nvSpPr>
        <dsp:cNvPr id="0" name=""/>
        <dsp:cNvSpPr/>
      </dsp:nvSpPr>
      <dsp:spPr>
        <a:xfrm rot="20520000">
          <a:off x="4814261" y="2568426"/>
          <a:ext cx="484217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484217" y="17746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5044264" y="2574066"/>
        <a:ext cx="24210" cy="24210"/>
      </dsp:txXfrm>
    </dsp:sp>
    <dsp:sp modelId="{B9239B27-9789-4305-88AA-2334C9817A5B}">
      <dsp:nvSpPr>
        <dsp:cNvPr id="0" name=""/>
        <dsp:cNvSpPr/>
      </dsp:nvSpPr>
      <dsp:spPr>
        <a:xfrm>
          <a:off x="5247409" y="1462400"/>
          <a:ext cx="1602661" cy="1602661"/>
        </a:xfrm>
        <a:prstGeom prst="ellipse">
          <a:avLst/>
        </a:prstGeom>
        <a:gradFill rotWithShape="0">
          <a:gsLst>
            <a:gs pos="0">
              <a:schemeClr val="accent5">
                <a:hueOff val="4421170"/>
                <a:satOff val="-17963"/>
                <a:lumOff val="-3971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hueOff val="4421170"/>
                <a:satOff val="-17963"/>
                <a:lumOff val="-3971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5">
              <a:hueOff val="4421170"/>
              <a:satOff val="-17963"/>
              <a:lumOff val="-3971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Es un proceso, no un suceso</a:t>
          </a:r>
          <a:endParaRPr lang="es-CO" sz="1800" kern="1200" dirty="0"/>
        </a:p>
      </dsp:txBody>
      <dsp:txXfrm>
        <a:off x="5482113" y="1697104"/>
        <a:ext cx="1133253" cy="1133253"/>
      </dsp:txXfrm>
    </dsp:sp>
    <dsp:sp modelId="{034EE647-CA71-4E32-BCFB-EAED7F9BC516}">
      <dsp:nvSpPr>
        <dsp:cNvPr id="0" name=""/>
        <dsp:cNvSpPr/>
      </dsp:nvSpPr>
      <dsp:spPr>
        <a:xfrm rot="3240000">
          <a:off x="4435209" y="3735027"/>
          <a:ext cx="484217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484217" y="17746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4665213" y="3740667"/>
        <a:ext cx="24210" cy="24210"/>
      </dsp:txXfrm>
    </dsp:sp>
    <dsp:sp modelId="{EF5E839B-7538-4598-B7A5-5523E5441D95}">
      <dsp:nvSpPr>
        <dsp:cNvPr id="0" name=""/>
        <dsp:cNvSpPr/>
      </dsp:nvSpPr>
      <dsp:spPr>
        <a:xfrm>
          <a:off x="4489306" y="3795603"/>
          <a:ext cx="1602661" cy="1602661"/>
        </a:xfrm>
        <a:prstGeom prst="ellipse">
          <a:avLst/>
        </a:prstGeom>
        <a:gradFill rotWithShape="0">
          <a:gsLst>
            <a:gs pos="0">
              <a:schemeClr val="accent5">
                <a:hueOff val="8842340"/>
                <a:satOff val="-35925"/>
                <a:lumOff val="-7941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hueOff val="8842340"/>
                <a:satOff val="-35925"/>
                <a:lumOff val="-7941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5">
              <a:hueOff val="8842340"/>
              <a:satOff val="-35925"/>
              <a:lumOff val="-7941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Toma tiempo</a:t>
          </a:r>
          <a:endParaRPr lang="es-CO" sz="1800" kern="1200" dirty="0"/>
        </a:p>
      </dsp:txBody>
      <dsp:txXfrm>
        <a:off x="4724010" y="4030307"/>
        <a:ext cx="1133253" cy="1133253"/>
      </dsp:txXfrm>
    </dsp:sp>
    <dsp:sp modelId="{35853AFA-C231-440B-8815-CC86D7132F36}">
      <dsp:nvSpPr>
        <dsp:cNvPr id="0" name=""/>
        <dsp:cNvSpPr/>
      </dsp:nvSpPr>
      <dsp:spPr>
        <a:xfrm rot="7560000">
          <a:off x="3208572" y="3735027"/>
          <a:ext cx="484217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484217" y="17746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 rot="10800000">
        <a:off x="3438575" y="3740667"/>
        <a:ext cx="24210" cy="24210"/>
      </dsp:txXfrm>
    </dsp:sp>
    <dsp:sp modelId="{57B254CD-365F-4898-BBE7-14D84AE5D5CB}">
      <dsp:nvSpPr>
        <dsp:cNvPr id="0" name=""/>
        <dsp:cNvSpPr/>
      </dsp:nvSpPr>
      <dsp:spPr>
        <a:xfrm>
          <a:off x="2036031" y="3795603"/>
          <a:ext cx="1602661" cy="1602661"/>
        </a:xfrm>
        <a:prstGeom prst="ellipse">
          <a:avLst/>
        </a:prstGeom>
        <a:gradFill rotWithShape="0">
          <a:gsLst>
            <a:gs pos="0">
              <a:schemeClr val="accent5">
                <a:hueOff val="13263510"/>
                <a:satOff val="-53888"/>
                <a:lumOff val="-11912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hueOff val="13263510"/>
                <a:satOff val="-53888"/>
                <a:lumOff val="-11912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5">
              <a:hueOff val="13263510"/>
              <a:satOff val="-53888"/>
              <a:lumOff val="-11912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Puede provocar confusión</a:t>
          </a:r>
          <a:endParaRPr lang="es-CO" sz="1800" kern="1200" dirty="0"/>
        </a:p>
      </dsp:txBody>
      <dsp:txXfrm>
        <a:off x="2270735" y="4030307"/>
        <a:ext cx="1133253" cy="1133253"/>
      </dsp:txXfrm>
    </dsp:sp>
    <dsp:sp modelId="{5901E95A-4FDE-45A5-ACF9-EB5A71A3F28F}">
      <dsp:nvSpPr>
        <dsp:cNvPr id="0" name=""/>
        <dsp:cNvSpPr/>
      </dsp:nvSpPr>
      <dsp:spPr>
        <a:xfrm rot="11880000">
          <a:off x="2829520" y="2568426"/>
          <a:ext cx="484217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484217" y="17746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 rot="10800000">
        <a:off x="3059524" y="2574066"/>
        <a:ext cx="24210" cy="24210"/>
      </dsp:txXfrm>
    </dsp:sp>
    <dsp:sp modelId="{E03C6043-4032-4136-99A8-B424C73455D4}">
      <dsp:nvSpPr>
        <dsp:cNvPr id="0" name=""/>
        <dsp:cNvSpPr/>
      </dsp:nvSpPr>
      <dsp:spPr>
        <a:xfrm>
          <a:off x="1277928" y="1462400"/>
          <a:ext cx="1602661" cy="1602661"/>
        </a:xfrm>
        <a:prstGeom prst="ellipse">
          <a:avLst/>
        </a:prstGeom>
        <a:gradFill rotWithShape="0">
          <a:gsLst>
            <a:gs pos="0">
              <a:schemeClr val="accent5">
                <a:hueOff val="17684680"/>
                <a:satOff val="-71851"/>
                <a:lumOff val="-15882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hueOff val="17684680"/>
                <a:satOff val="-71851"/>
                <a:lumOff val="-15882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5">
              <a:hueOff val="17684680"/>
              <a:satOff val="-71851"/>
              <a:lumOff val="-15882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Puede ser doloroso</a:t>
          </a:r>
          <a:endParaRPr lang="es-CO" sz="1800" kern="1200" dirty="0"/>
        </a:p>
      </dsp:txBody>
      <dsp:txXfrm>
        <a:off x="1512632" y="1697104"/>
        <a:ext cx="1133253" cy="11332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7228F-C538-41D5-9214-9694D225170A}">
      <dsp:nvSpPr>
        <dsp:cNvPr id="0" name=""/>
        <dsp:cNvSpPr/>
      </dsp:nvSpPr>
      <dsp:spPr>
        <a:xfrm>
          <a:off x="2429691" y="636451"/>
          <a:ext cx="0" cy="572806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2469BB3-CFA9-4F57-A20E-58D404B426D7}">
      <dsp:nvSpPr>
        <dsp:cNvPr id="0" name=""/>
        <dsp:cNvSpPr/>
      </dsp:nvSpPr>
      <dsp:spPr>
        <a:xfrm>
          <a:off x="2631282" y="1053767"/>
          <a:ext cx="2927686" cy="212486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6583C3-0A24-4DAF-82CF-79A2932B5E87}">
      <dsp:nvSpPr>
        <dsp:cNvPr id="0" name=""/>
        <dsp:cNvSpPr/>
      </dsp:nvSpPr>
      <dsp:spPr>
        <a:xfrm>
          <a:off x="2588804" y="3405015"/>
          <a:ext cx="3012643" cy="2959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b="0" kern="1200" dirty="0" smtClean="0">
              <a:latin typeface="+mn-lt"/>
              <a:cs typeface="Simplified Arabic Fixed" pitchFamily="49" charset="-78"/>
            </a:rPr>
            <a:t>I.E abierta al entorno.</a:t>
          </a:r>
          <a:endParaRPr lang="es-CO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b="0" kern="1200" dirty="0" smtClean="0">
              <a:latin typeface="+mn-lt"/>
              <a:cs typeface="Simplified Arabic Fixed" pitchFamily="49" charset="-78"/>
            </a:rPr>
            <a:t>Dirección participativa.</a:t>
          </a:r>
          <a:endParaRPr lang="es-CO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b="0" kern="1200" dirty="0" smtClean="0">
              <a:latin typeface="+mn-lt"/>
              <a:cs typeface="Simplified Arabic Fixed" pitchFamily="49" charset="-78"/>
            </a:rPr>
            <a:t>Currículo diferenciado</a:t>
          </a:r>
          <a:endParaRPr lang="es-CO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b="0" kern="1200" dirty="0" smtClean="0">
              <a:latin typeface="+mn-lt"/>
              <a:cs typeface="Simplified Arabic Fixed" pitchFamily="49" charset="-78"/>
            </a:rPr>
            <a:t>Metodología individualizada.</a:t>
          </a:r>
          <a:endParaRPr lang="es-CO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b="0" kern="1200" dirty="0" smtClean="0">
              <a:latin typeface="+mn-lt"/>
              <a:cs typeface="Simplified Arabic Fixed" pitchFamily="49" charset="-78"/>
            </a:rPr>
            <a:t>Disciplina  centrada en las exigencias de las actividades y las relaciones sociales.</a:t>
          </a:r>
          <a:endParaRPr lang="es-CO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b="0" kern="1200" dirty="0" smtClean="0">
              <a:latin typeface="+mn-lt"/>
              <a:cs typeface="Simplified Arabic Fixed" pitchFamily="49" charset="-78"/>
            </a:rPr>
            <a:t>Evaluación continua.</a:t>
          </a:r>
          <a:endParaRPr lang="es-CO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b="0" kern="1200" dirty="0" smtClean="0">
              <a:latin typeface="+mn-lt"/>
              <a:cs typeface="Simplified Arabic Fixed" pitchFamily="49" charset="-78"/>
            </a:rPr>
            <a:t>Agrupamiento flexible del alumno.</a:t>
          </a:r>
          <a:endParaRPr lang="es-CO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b="0" kern="1200" dirty="0" smtClean="0">
              <a:latin typeface="+mn-lt"/>
              <a:cs typeface="Simplified Arabic Fixed" pitchFamily="49" charset="-78"/>
            </a:rPr>
            <a:t>Enseñanza en equipo.</a:t>
          </a:r>
          <a:endParaRPr lang="es-CO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b="0" kern="1200" dirty="0" smtClean="0">
              <a:latin typeface="+mn-lt"/>
              <a:cs typeface="Simplified Arabic Fixed" pitchFamily="49" charset="-78"/>
            </a:rPr>
            <a:t>Diversidad espacio.</a:t>
          </a:r>
          <a:endParaRPr lang="es-CO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b="0" kern="1200" dirty="0" smtClean="0">
              <a:latin typeface="+mn-lt"/>
              <a:cs typeface="Simplified Arabic Fixed" pitchFamily="49" charset="-78"/>
            </a:rPr>
            <a:t>Abundancia de recursos para el aprendizaje.</a:t>
          </a:r>
          <a:endParaRPr lang="es-CO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b="0" kern="1200" dirty="0" smtClean="0">
              <a:latin typeface="+mn-lt"/>
              <a:cs typeface="Simplified Arabic Fixed" pitchFamily="49" charset="-78"/>
            </a:rPr>
            <a:t>Horarios flexibles</a:t>
          </a:r>
          <a:endParaRPr lang="es-CO" sz="1400" kern="1200" dirty="0"/>
        </a:p>
      </dsp:txBody>
      <dsp:txXfrm>
        <a:off x="2588804" y="3405015"/>
        <a:ext cx="3012643" cy="2959499"/>
      </dsp:txXfrm>
    </dsp:sp>
    <dsp:sp modelId="{67A7B079-16C1-4422-B042-DDC3090F1871}">
      <dsp:nvSpPr>
        <dsp:cNvPr id="0" name=""/>
        <dsp:cNvSpPr/>
      </dsp:nvSpPr>
      <dsp:spPr>
        <a:xfrm>
          <a:off x="2429691" y="0"/>
          <a:ext cx="3182257" cy="63645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200" kern="1200" dirty="0" smtClean="0"/>
            <a:t>Escuela incluyente</a:t>
          </a:r>
          <a:endParaRPr lang="es-CO" sz="3200" kern="1200" dirty="0"/>
        </a:p>
      </dsp:txBody>
      <dsp:txXfrm>
        <a:off x="2429691" y="0"/>
        <a:ext cx="3182257" cy="636451"/>
      </dsp:txXfrm>
    </dsp:sp>
    <dsp:sp modelId="{D02993A3-C83D-47B4-A5F9-976564598D3B}">
      <dsp:nvSpPr>
        <dsp:cNvPr id="0" name=""/>
        <dsp:cNvSpPr/>
      </dsp:nvSpPr>
      <dsp:spPr>
        <a:xfrm>
          <a:off x="6202680" y="636451"/>
          <a:ext cx="0" cy="572806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7684680"/>
              <a:satOff val="-71851"/>
              <a:lumOff val="-15882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80C52D5-C9AD-4B42-91E6-934F9653670A}">
      <dsp:nvSpPr>
        <dsp:cNvPr id="0" name=""/>
        <dsp:cNvSpPr/>
      </dsp:nvSpPr>
      <dsp:spPr>
        <a:xfrm>
          <a:off x="6461601" y="1039255"/>
          <a:ext cx="2813025" cy="2153892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D94CE7-59D5-4F79-9742-D0FD218586C5}">
      <dsp:nvSpPr>
        <dsp:cNvPr id="0" name=""/>
        <dsp:cNvSpPr/>
      </dsp:nvSpPr>
      <dsp:spPr>
        <a:xfrm>
          <a:off x="6361793" y="3405015"/>
          <a:ext cx="3012643" cy="2959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b="0" kern="1200" dirty="0" smtClean="0">
              <a:latin typeface="+mn-lt"/>
              <a:cs typeface="Simplified Arabic Fixed" pitchFamily="49" charset="-78"/>
            </a:rPr>
            <a:t>Escuela encerrada </a:t>
          </a:r>
          <a:r>
            <a:rPr lang="es-MX" sz="1400" b="0" kern="1200" smtClean="0">
              <a:latin typeface="+mn-lt"/>
              <a:cs typeface="Simplified Arabic Fixed" pitchFamily="49" charset="-78"/>
            </a:rPr>
            <a:t>en sí </a:t>
          </a:r>
          <a:r>
            <a:rPr lang="es-MX" sz="1400" b="0" kern="1200" dirty="0" smtClean="0">
              <a:latin typeface="+mn-lt"/>
              <a:cs typeface="Simplified Arabic Fixed" pitchFamily="49" charset="-78"/>
            </a:rPr>
            <a:t>misma.</a:t>
          </a:r>
          <a:endParaRPr lang="es-CO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b="0" kern="1200" dirty="0" smtClean="0">
              <a:latin typeface="+mn-lt"/>
              <a:cs typeface="Simplified Arabic Fixed" pitchFamily="49" charset="-78"/>
            </a:rPr>
            <a:t>Dirección unipersonal.</a:t>
          </a:r>
          <a:endParaRPr lang="es-CO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b="0" kern="1200" dirty="0" smtClean="0">
              <a:latin typeface="+mn-lt"/>
              <a:cs typeface="Simplified Arabic Fixed" pitchFamily="49" charset="-78"/>
            </a:rPr>
            <a:t>Currículo uniforme.</a:t>
          </a:r>
          <a:endParaRPr lang="es-CO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b="0" kern="1200" dirty="0" smtClean="0">
              <a:latin typeface="+mn-lt"/>
              <a:cs typeface="Simplified Arabic Fixed" pitchFamily="49" charset="-78"/>
            </a:rPr>
            <a:t>Metodología indiferenciada.</a:t>
          </a:r>
          <a:endParaRPr lang="es-CO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b="0" kern="1200" dirty="0" smtClean="0">
              <a:latin typeface="+mn-lt"/>
              <a:cs typeface="Simplified Arabic Fixed" pitchFamily="49" charset="-78"/>
            </a:rPr>
            <a:t>Disciplina formal.</a:t>
          </a:r>
          <a:endParaRPr lang="es-CO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400" kern="1200" dirty="0"/>
        </a:p>
        <a:p>
          <a:pPr marL="114300" lvl="1" indent="-114300" algn="just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b="0" kern="1200" dirty="0" smtClean="0">
              <a:latin typeface="+mn-lt"/>
              <a:cs typeface="Simplified Arabic Fixed" pitchFamily="49" charset="-78"/>
            </a:rPr>
            <a:t>Evaluación discontinua.</a:t>
          </a:r>
          <a:endParaRPr lang="es-CO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b="0" kern="1200" dirty="0" smtClean="0">
              <a:latin typeface="+mn-lt"/>
              <a:cs typeface="Simplified Arabic Fixed" pitchFamily="49" charset="-78"/>
            </a:rPr>
            <a:t>Agrupamiento rígido de alumnos.</a:t>
          </a:r>
          <a:endParaRPr lang="es-CO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b="0" kern="1200" dirty="0" smtClean="0">
              <a:latin typeface="+mn-lt"/>
              <a:cs typeface="Simplified Arabic Fixed" pitchFamily="49" charset="-78"/>
            </a:rPr>
            <a:t>Profesor autosuficiente.</a:t>
          </a:r>
          <a:endParaRPr lang="es-CO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b="0" kern="1200" dirty="0" smtClean="0">
              <a:latin typeface="+mn-lt"/>
              <a:cs typeface="Simplified Arabic Fixed" pitchFamily="49" charset="-78"/>
            </a:rPr>
            <a:t>Uniformidad espacio.</a:t>
          </a:r>
          <a:endParaRPr lang="es-CO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b="0" kern="1200" dirty="0" smtClean="0">
              <a:latin typeface="+mn-lt"/>
              <a:cs typeface="Simplified Arabic Fixed" pitchFamily="49" charset="-78"/>
            </a:rPr>
            <a:t>Escasos recursos.</a:t>
          </a:r>
          <a:endParaRPr lang="es-CO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b="0" kern="1200" dirty="0" smtClean="0">
              <a:latin typeface="+mn-lt"/>
              <a:cs typeface="Simplified Arabic Fixed" pitchFamily="49" charset="-78"/>
            </a:rPr>
            <a:t>Uniformidad horaria.</a:t>
          </a:r>
          <a:endParaRPr lang="es-CO" sz="1400" kern="1200" dirty="0"/>
        </a:p>
      </dsp:txBody>
      <dsp:txXfrm>
        <a:off x="6361793" y="3405015"/>
        <a:ext cx="3012643" cy="2959499"/>
      </dsp:txXfrm>
    </dsp:sp>
    <dsp:sp modelId="{7D28FCDD-6B60-4A45-8BE4-F4B11B4DC98D}">
      <dsp:nvSpPr>
        <dsp:cNvPr id="0" name=""/>
        <dsp:cNvSpPr/>
      </dsp:nvSpPr>
      <dsp:spPr>
        <a:xfrm>
          <a:off x="6202680" y="0"/>
          <a:ext cx="3182257" cy="636451"/>
        </a:xfrm>
        <a:prstGeom prst="rect">
          <a:avLst/>
        </a:prstGeom>
        <a:gradFill rotWithShape="0">
          <a:gsLst>
            <a:gs pos="0">
              <a:schemeClr val="accent5">
                <a:hueOff val="17684680"/>
                <a:satOff val="-71851"/>
                <a:lumOff val="-15882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hueOff val="17684680"/>
                <a:satOff val="-71851"/>
                <a:lumOff val="-15882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5">
              <a:hueOff val="17684680"/>
              <a:satOff val="-71851"/>
              <a:lumOff val="-15882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200" kern="1200" dirty="0" smtClean="0"/>
            <a:t>Escuela tradicional</a:t>
          </a:r>
          <a:endParaRPr lang="es-CO" sz="3200" kern="1200" dirty="0"/>
        </a:p>
      </dsp:txBody>
      <dsp:txXfrm>
        <a:off x="6202680" y="0"/>
        <a:ext cx="3182257" cy="6364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7BE498-CA48-4683-9672-5DC0285891AE}">
      <dsp:nvSpPr>
        <dsp:cNvPr id="0" name=""/>
        <dsp:cNvSpPr/>
      </dsp:nvSpPr>
      <dsp:spPr>
        <a:xfrm>
          <a:off x="0" y="1060871"/>
          <a:ext cx="6473371" cy="2050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2406" tIns="437388" rIns="502406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100" b="0" kern="1200" dirty="0" smtClean="0"/>
            <a:t>Formulación de ideas espontáneas sobre el tema.</a:t>
          </a:r>
          <a:endParaRPr lang="es-MX" sz="2100" b="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100" b="0" kern="1200" dirty="0" smtClean="0"/>
            <a:t>Resolución de problemas.</a:t>
          </a:r>
          <a:endParaRPr lang="es-MX" sz="2100" b="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100" b="0" kern="1200" dirty="0" smtClean="0"/>
            <a:t>Compartir con un compañero.</a:t>
          </a:r>
          <a:endParaRPr lang="es-MX" sz="2100" b="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100" b="0" kern="1200" dirty="0" smtClean="0"/>
            <a:t>Observación - participación - alumno.</a:t>
          </a:r>
          <a:endParaRPr lang="es-MX" sz="2100" b="0" kern="1200" dirty="0"/>
        </a:p>
      </dsp:txBody>
      <dsp:txXfrm>
        <a:off x="0" y="1060871"/>
        <a:ext cx="6473371" cy="2050650"/>
      </dsp:txXfrm>
    </dsp:sp>
    <dsp:sp modelId="{948270AA-6DB6-4FF6-B004-F566DB788712}">
      <dsp:nvSpPr>
        <dsp:cNvPr id="0" name=""/>
        <dsp:cNvSpPr/>
      </dsp:nvSpPr>
      <dsp:spPr>
        <a:xfrm>
          <a:off x="323668" y="750911"/>
          <a:ext cx="4531360" cy="6199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275" tIns="0" rIns="171275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b="1" kern="1200" dirty="0" smtClean="0"/>
            <a:t>1</a:t>
          </a:r>
          <a:r>
            <a:rPr lang="es-MX" sz="2100" b="0" kern="1200" dirty="0" smtClean="0"/>
            <a:t>. Introducir nuevos temas o contenidos a partir de conocimientos previos </a:t>
          </a:r>
          <a:endParaRPr lang="es-CO" sz="2100" b="0" kern="1200" dirty="0"/>
        </a:p>
      </dsp:txBody>
      <dsp:txXfrm>
        <a:off x="353930" y="781173"/>
        <a:ext cx="4470836" cy="559396"/>
      </dsp:txXfrm>
    </dsp:sp>
    <dsp:sp modelId="{B5E5B0EE-C606-469D-8182-B5348904FB82}">
      <dsp:nvSpPr>
        <dsp:cNvPr id="0" name=""/>
        <dsp:cNvSpPr/>
      </dsp:nvSpPr>
      <dsp:spPr>
        <a:xfrm>
          <a:off x="0" y="3534882"/>
          <a:ext cx="6473371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5894893"/>
              <a:satOff val="-23950"/>
              <a:lumOff val="-5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285F96-34AC-4A50-8844-7C791409F99B}">
      <dsp:nvSpPr>
        <dsp:cNvPr id="0" name=""/>
        <dsp:cNvSpPr/>
      </dsp:nvSpPr>
      <dsp:spPr>
        <a:xfrm>
          <a:off x="323668" y="3224922"/>
          <a:ext cx="4531360" cy="619920"/>
        </a:xfrm>
        <a:prstGeom prst="roundRect">
          <a:avLst/>
        </a:prstGeom>
        <a:solidFill>
          <a:schemeClr val="accent5">
            <a:hueOff val="5894893"/>
            <a:satOff val="-23950"/>
            <a:lumOff val="-529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275" tIns="0" rIns="171275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b="0" kern="1200" dirty="0" smtClean="0"/>
            <a:t>2. Utilizar  las experiencias cotidianas de los alumnos.</a:t>
          </a:r>
          <a:endParaRPr lang="es-MX" sz="2100" b="0" kern="1200" dirty="0"/>
        </a:p>
      </dsp:txBody>
      <dsp:txXfrm>
        <a:off x="353930" y="3255184"/>
        <a:ext cx="4470836" cy="559396"/>
      </dsp:txXfrm>
    </dsp:sp>
    <dsp:sp modelId="{205156CC-E6BE-4416-A277-F7B28EC2C555}">
      <dsp:nvSpPr>
        <dsp:cNvPr id="0" name=""/>
        <dsp:cNvSpPr/>
      </dsp:nvSpPr>
      <dsp:spPr>
        <a:xfrm>
          <a:off x="0" y="4487442"/>
          <a:ext cx="6473371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11789787"/>
              <a:satOff val="-47901"/>
              <a:lumOff val="-10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B79FF4-4388-4AE1-BF61-5EB0BA25365B}">
      <dsp:nvSpPr>
        <dsp:cNvPr id="0" name=""/>
        <dsp:cNvSpPr/>
      </dsp:nvSpPr>
      <dsp:spPr>
        <a:xfrm>
          <a:off x="323668" y="4177482"/>
          <a:ext cx="4531360" cy="619920"/>
        </a:xfrm>
        <a:prstGeom prst="roundRect">
          <a:avLst/>
        </a:prstGeom>
        <a:solidFill>
          <a:schemeClr val="accent5">
            <a:hueOff val="11789787"/>
            <a:satOff val="-47901"/>
            <a:lumOff val="-105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275" tIns="0" rIns="171275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b="0" kern="1200" dirty="0" smtClean="0"/>
            <a:t>3. Hacer funcional el aprendizaje.</a:t>
          </a:r>
          <a:endParaRPr lang="es-MX" sz="2100" b="0" kern="1200" dirty="0"/>
        </a:p>
      </dsp:txBody>
      <dsp:txXfrm>
        <a:off x="353930" y="4207744"/>
        <a:ext cx="4470836" cy="559396"/>
      </dsp:txXfrm>
    </dsp:sp>
    <dsp:sp modelId="{D1978B39-ADBA-4174-B494-2EF1E4D3D307}">
      <dsp:nvSpPr>
        <dsp:cNvPr id="0" name=""/>
        <dsp:cNvSpPr/>
      </dsp:nvSpPr>
      <dsp:spPr>
        <a:xfrm>
          <a:off x="0" y="5440002"/>
          <a:ext cx="6473371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17684680"/>
              <a:satOff val="-71851"/>
              <a:lumOff val="-15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744D3E-871E-4169-A22B-549A384E9959}">
      <dsp:nvSpPr>
        <dsp:cNvPr id="0" name=""/>
        <dsp:cNvSpPr/>
      </dsp:nvSpPr>
      <dsp:spPr>
        <a:xfrm>
          <a:off x="323668" y="5130042"/>
          <a:ext cx="4531360" cy="619920"/>
        </a:xfrm>
        <a:prstGeom prst="roundRect">
          <a:avLst/>
        </a:prstGeom>
        <a:solidFill>
          <a:schemeClr val="accent5">
            <a:hueOff val="17684680"/>
            <a:satOff val="-71851"/>
            <a:lumOff val="-1588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275" tIns="0" rIns="171275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b="0" kern="1200" dirty="0" smtClean="0"/>
            <a:t>4. Despertar el interés por el contenido por medio de anécdotas</a:t>
          </a:r>
          <a:endParaRPr lang="es-CO" sz="2100" b="0" kern="1200" dirty="0"/>
        </a:p>
      </dsp:txBody>
      <dsp:txXfrm>
        <a:off x="353930" y="5160304"/>
        <a:ext cx="4470836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8700E-25C7-47B9-8284-C113630E0612}" type="datetimeFigureOut">
              <a:rPr lang="es-CO" smtClean="0"/>
              <a:t>25/11/2016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76EC1-1407-4F0C-B350-0C35290FF9B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83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76EC1-1407-4F0C-B350-0C35290FF9B9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6522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/>
              <a:pPr/>
              <a:t>11/25/2016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394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906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22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883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686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176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315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676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94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98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11/25/2016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543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smtClean="0"/>
              <a:pPr/>
              <a:t>11/25/2016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57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videos/Jos&#233;%20David%20Iba&#241;ez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videos/jairo.mp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videos/JUAN%20GEISON.mp4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hyperlink" Target="videos/ELIGIO%20JAIRO.mp4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914068" cy="1463040"/>
          </a:xfrm>
        </p:spPr>
        <p:txBody>
          <a:bodyPr>
            <a:normAutofit fontScale="90000"/>
          </a:bodyPr>
          <a:lstStyle/>
          <a:p>
            <a:pPr algn="ctr"/>
            <a:r>
              <a:rPr lang="es-CO" sz="6000" b="1" dirty="0" smtClean="0"/>
              <a:t>Inclusión En la educación</a:t>
            </a:r>
            <a:endParaRPr lang="es-CO" sz="60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610600" y="4665785"/>
            <a:ext cx="3200400" cy="1582615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s-CO" b="1" dirty="0" smtClean="0"/>
              <a:t>Adriana Lucía Acosta Mesa</a:t>
            </a:r>
          </a:p>
          <a:p>
            <a:pPr algn="just"/>
            <a:r>
              <a:rPr lang="es-CO" sz="1600" dirty="0" smtClean="0"/>
              <a:t>Docente. </a:t>
            </a:r>
            <a:r>
              <a:rPr lang="es-MX" sz="1600" dirty="0"/>
              <a:t>Licenciada en </a:t>
            </a:r>
            <a:r>
              <a:rPr lang="es-MX" sz="1600" dirty="0" smtClean="0"/>
              <a:t>dificultades </a:t>
            </a:r>
            <a:r>
              <a:rPr lang="es-MX" sz="1600" dirty="0"/>
              <a:t>de </a:t>
            </a:r>
            <a:r>
              <a:rPr lang="es-MX" sz="1600" dirty="0" smtClean="0"/>
              <a:t>aprendizaje Licenciada en Pedagogía Reeducativa, Especialista en Psicolingüística,  Especialista </a:t>
            </a:r>
            <a:r>
              <a:rPr lang="es-MX" sz="1600" dirty="0"/>
              <a:t>en </a:t>
            </a:r>
            <a:r>
              <a:rPr lang="es-MX" sz="1600" dirty="0" smtClean="0"/>
              <a:t>orientación </a:t>
            </a:r>
            <a:r>
              <a:rPr lang="es-MX" sz="1600" dirty="0"/>
              <a:t>e</a:t>
            </a:r>
            <a:r>
              <a:rPr lang="es-MX" sz="1600" dirty="0" smtClean="0"/>
              <a:t>ducativa </a:t>
            </a:r>
            <a:r>
              <a:rPr lang="es-MX" sz="1600" dirty="0"/>
              <a:t>y desarrollo </a:t>
            </a:r>
            <a:r>
              <a:rPr lang="es-MX" sz="1600" dirty="0" smtClean="0"/>
              <a:t>humano, Especialista en Informática.</a:t>
            </a:r>
          </a:p>
          <a:p>
            <a:pPr algn="just"/>
            <a:r>
              <a:rPr lang="es-MX" sz="1600" dirty="0" smtClean="0"/>
              <a:t>Mamá y Docente Inclusiva </a:t>
            </a:r>
          </a:p>
          <a:p>
            <a:pPr algn="just"/>
            <a:endParaRPr lang="es-CO" sz="1600" dirty="0" smtClean="0"/>
          </a:p>
        </p:txBody>
      </p:sp>
    </p:spTree>
    <p:extLst>
      <p:ext uri="{BB962C8B-B14F-4D97-AF65-F5344CB8AC3E}">
        <p14:creationId xmlns:p14="http://schemas.microsoft.com/office/powerpoint/2010/main" val="87504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REGLAS DE ORO PARA ATENDER </a:t>
            </a:r>
            <a:r>
              <a:rPr lang="es-MX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DIVERSIDAD</a:t>
            </a:r>
            <a:endParaRPr lang="es-CO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1024127" y="1828800"/>
            <a:ext cx="9720073" cy="458651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83000"/>
                  <a:satMod val="100000"/>
                  <a:lumMod val="100000"/>
                </a:schemeClr>
              </a:gs>
              <a:gs pos="100000">
                <a:schemeClr val="accent2">
                  <a:tint val="61000"/>
                  <a:satMod val="150000"/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r>
              <a:rPr lang="es-MX" sz="2400" dirty="0"/>
              <a:t>Integrar a todos los alumnos.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Comunicarse.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Organizar el aula.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Preparar la clase.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Planear para alumnos individualmente.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Prestar ayuda individual.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Emplear medios auxiliares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Solucionar problemas de conducta.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Trabajar en colaboración.</a:t>
            </a:r>
          </a:p>
          <a:p>
            <a:pPr algn="r"/>
            <a:r>
              <a:rPr lang="es-MX" sz="2400" b="1" dirty="0"/>
              <a:t>UNESCO</a:t>
            </a:r>
          </a:p>
        </p:txBody>
      </p:sp>
      <p:pic>
        <p:nvPicPr>
          <p:cNvPr id="2050" name="Picture 2" descr="Resultado de imagen de reglas de or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289" y="2084832"/>
            <a:ext cx="2935967" cy="356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14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3600" b="1" dirty="0">
                <a:solidFill>
                  <a:srgbClr val="C00000"/>
                </a:solidFill>
              </a:rPr>
              <a:t>ESTRATEGIAS PARA QUE EL APRENDIZAJE </a:t>
            </a:r>
            <a:br>
              <a:rPr lang="es-CO" sz="3600" b="1" dirty="0">
                <a:solidFill>
                  <a:srgbClr val="C00000"/>
                </a:solidFill>
              </a:rPr>
            </a:br>
            <a:r>
              <a:rPr lang="es-CO" sz="3600" b="1" dirty="0" smtClean="0">
                <a:solidFill>
                  <a:srgbClr val="C00000"/>
                </a:solidFill>
              </a:rPr>
              <a:t>SEA SIGNIFICATIVO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s-MX" b="1" dirty="0"/>
          </a:p>
          <a:p>
            <a:pPr algn="just"/>
            <a:endParaRPr lang="es-CO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990388359"/>
              </p:ext>
            </p:extLst>
          </p:nvPr>
        </p:nvGraphicFramePr>
        <p:xfrm>
          <a:off x="5558971" y="0"/>
          <a:ext cx="6473372" cy="6720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Marcador de texto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/>
          <a:lstStyle/>
          <a:p>
            <a:endParaRPr lang="es-CO" dirty="0"/>
          </a:p>
        </p:txBody>
      </p:sp>
      <p:pic>
        <p:nvPicPr>
          <p:cNvPr id="9" name="Picture 2" descr="http://4.bp.blogspot.com/_3qML2ayaWXA/TECCsYBY--I/AAAAAAAAAAM/ixTDxcNGxTA/s320/APRENDIZAJE+SIGNIFICATIV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257506"/>
            <a:ext cx="4389120" cy="375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8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40228" y="1696046"/>
            <a:ext cx="6691086" cy="4929605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s-MX" sz="2000" b="1" dirty="0" smtClean="0">
                <a:solidFill>
                  <a:srgbClr val="00B050"/>
                </a:solidFill>
              </a:rPr>
              <a:t>I.E. </a:t>
            </a:r>
            <a:r>
              <a:rPr lang="es-MX" sz="2000" b="1" dirty="0">
                <a:solidFill>
                  <a:srgbClr val="00B050"/>
                </a:solidFill>
              </a:rPr>
              <a:t>SANTA</a:t>
            </a:r>
            <a:r>
              <a:rPr lang="es-MX" sz="2000" b="1" dirty="0" smtClean="0">
                <a:solidFill>
                  <a:srgbClr val="00B050"/>
                </a:solidFill>
              </a:rPr>
              <a:t> ROSA DE LIMA </a:t>
            </a:r>
          </a:p>
          <a:p>
            <a:pPr marL="0" indent="0" algn="just" fontAlgn="base">
              <a:buNone/>
            </a:pPr>
            <a:r>
              <a:rPr lang="es-CO" sz="2000" b="1" dirty="0" smtClean="0"/>
              <a:t>I.E. fue reconocida a nivel nacional en el 2012 por el MEN como LA MEJOR INSTITUCION EDUCATIVA INCLUSIVA DE COLOMBIA, además a nivel MONTERIA fue reconocida en la noche de los mejores por la experiencia </a:t>
            </a:r>
            <a:r>
              <a:rPr lang="es-CO" sz="2000" b="1" dirty="0"/>
              <a:t>significativa </a:t>
            </a:r>
            <a:r>
              <a:rPr lang="es-CO" sz="2000" b="1" dirty="0" smtClean="0"/>
              <a:t>“Lenguaje </a:t>
            </a:r>
            <a:r>
              <a:rPr lang="es-CO" sz="2000" b="1" dirty="0"/>
              <a:t>de señas en el aula, una experiencia más allá de las </a:t>
            </a:r>
            <a:r>
              <a:rPr lang="es-CO" sz="2000" b="1" dirty="0" smtClean="0"/>
              <a:t>palabras”.</a:t>
            </a:r>
          </a:p>
          <a:p>
            <a:pPr marL="0" indent="0" algn="just" fontAlgn="base">
              <a:buNone/>
            </a:pPr>
            <a:r>
              <a:rPr lang="es-CO" sz="2000" dirty="0" smtClean="0"/>
              <a:t>Santa Rosa de Lima ha hecho todo el recorrido de la segregación a la inclusión con resultados Excelentes a nivel educativo y humano</a:t>
            </a:r>
          </a:p>
          <a:p>
            <a:pPr marL="0" indent="0" algn="just" fontAlgn="base">
              <a:buNone/>
            </a:pPr>
            <a:r>
              <a:rPr lang="es-CO" sz="2000" dirty="0" smtClean="0"/>
              <a:t>Allí se incluyen niños, niñas y jóvenes con o sin dificultades sociales, cognitivas o comportamentales en todas las jornadas    desde el 2011 la institución viene trabajando en pro de la inclusión en el municipio de Montería</a:t>
            </a:r>
            <a:endParaRPr lang="es-MX" sz="2000" dirty="0" smtClean="0"/>
          </a:p>
          <a:p>
            <a:pPr marL="0" indent="0" algn="just" fontAlgn="base">
              <a:buNone/>
            </a:pPr>
            <a:endParaRPr lang="es-MX" sz="2000" dirty="0"/>
          </a:p>
          <a:p>
            <a:pPr marL="0" indent="0" algn="just" fontAlgn="base">
              <a:buNone/>
            </a:pPr>
            <a:endParaRPr lang="es-ES" sz="2000" dirty="0" smtClean="0"/>
          </a:p>
          <a:p>
            <a:pPr marL="0" indent="0" algn="just" fontAlgn="base">
              <a:buNone/>
            </a:pPr>
            <a:endParaRPr lang="es-MX" sz="2000" dirty="0"/>
          </a:p>
          <a:p>
            <a:pPr marL="0" indent="0" algn="ctr" fontAlgn="base">
              <a:buNone/>
            </a:pPr>
            <a:endParaRPr lang="es-MX" sz="2000" dirty="0">
              <a:solidFill>
                <a:srgbClr val="00B050"/>
              </a:solidFill>
            </a:endParaRPr>
          </a:p>
          <a:p>
            <a:endParaRPr lang="es-MX" sz="1800" dirty="0"/>
          </a:p>
          <a:p>
            <a:endParaRPr lang="es-ES" sz="1800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899885" y="887688"/>
            <a:ext cx="8244114" cy="924475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COLEGIOS </a:t>
            </a:r>
            <a:r>
              <a:rPr lang="es-ES" sz="3600" b="1" dirty="0" smtClean="0">
                <a:solidFill>
                  <a:srgbClr val="C00000"/>
                </a:solidFill>
              </a:rPr>
              <a:t>INCLUSIVOS: UN </a:t>
            </a:r>
            <a:r>
              <a:rPr lang="es-ES" sz="3600" b="1" dirty="0">
                <a:solidFill>
                  <a:srgbClr val="C00000"/>
                </a:solidFill>
              </a:rPr>
              <a:t>EJEMPLO A SEGUIR</a:t>
            </a:r>
          </a:p>
        </p:txBody>
      </p:sp>
      <p:sp>
        <p:nvSpPr>
          <p:cNvPr id="2" name="Pentágono 1"/>
          <p:cNvSpPr/>
          <p:nvPr/>
        </p:nvSpPr>
        <p:spPr>
          <a:xfrm rot="10800000" flipV="1">
            <a:off x="9681028" y="1364345"/>
            <a:ext cx="2510972" cy="8128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i="1" dirty="0" smtClean="0"/>
              <a:t>MONTERÍA</a:t>
            </a:r>
            <a:endParaRPr lang="es-CO" sz="2400" b="1" i="1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852745" y="696311"/>
            <a:ext cx="7340124" cy="222210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Tw Cen MT" panose="020B0602020104020603" pitchFamily="34" charset="0"/>
              <a:buNone/>
            </a:pPr>
            <a:endParaRPr lang="es-ES" sz="21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7413" y="211897"/>
            <a:ext cx="3540463" cy="73248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13420" t="-145" r="13167" b="11490"/>
          <a:stretch/>
        </p:blipFill>
        <p:spPr>
          <a:xfrm>
            <a:off x="7877907" y="2339366"/>
            <a:ext cx="4149969" cy="376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09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0248" y="2366282"/>
            <a:ext cx="6691086" cy="3739096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s-MX" sz="2000" b="1" dirty="0" smtClean="0">
                <a:solidFill>
                  <a:srgbClr val="00B050"/>
                </a:solidFill>
              </a:rPr>
              <a:t>I.E. </a:t>
            </a:r>
            <a:r>
              <a:rPr lang="es-MX" sz="2000" b="1" dirty="0">
                <a:solidFill>
                  <a:srgbClr val="00B050"/>
                </a:solidFill>
              </a:rPr>
              <a:t>SANTA</a:t>
            </a:r>
            <a:r>
              <a:rPr lang="es-MX" sz="2000" b="1" dirty="0" smtClean="0">
                <a:solidFill>
                  <a:srgbClr val="00B050"/>
                </a:solidFill>
              </a:rPr>
              <a:t> ROSA DE LIMA </a:t>
            </a:r>
          </a:p>
          <a:p>
            <a:pPr marL="0" indent="0" algn="just" fontAlgn="base">
              <a:buNone/>
            </a:pPr>
            <a:r>
              <a:rPr lang="es-MX" sz="2000" dirty="0" smtClean="0"/>
              <a:t>En todas las jornadas se atiende a la diversidad </a:t>
            </a:r>
          </a:p>
          <a:p>
            <a:pPr marL="0" indent="0" algn="just" fontAlgn="base">
              <a:buNone/>
            </a:pPr>
            <a:r>
              <a:rPr lang="es-MX" sz="2000" dirty="0" smtClean="0"/>
              <a:t>El </a:t>
            </a:r>
            <a:r>
              <a:rPr lang="es-MX" sz="2000" dirty="0"/>
              <a:t>proceso de educación inclusiva se inició en Montería el año 2011 cuando </a:t>
            </a:r>
            <a:r>
              <a:rPr lang="es-MX" sz="2000" dirty="0" smtClean="0"/>
              <a:t>se organizó </a:t>
            </a:r>
            <a:r>
              <a:rPr lang="es-MX" sz="2000" dirty="0"/>
              <a:t>la </a:t>
            </a:r>
            <a:r>
              <a:rPr lang="es-MX" sz="2000" dirty="0" smtClean="0"/>
              <a:t>población </a:t>
            </a:r>
            <a:r>
              <a:rPr lang="es-MX" sz="2000" dirty="0"/>
              <a:t>con discapacidad </a:t>
            </a:r>
            <a:r>
              <a:rPr lang="es-MX" sz="2000" dirty="0" smtClean="0"/>
              <a:t>auditiva en la jornada de la tarde, </a:t>
            </a:r>
            <a:r>
              <a:rPr lang="es-MX" sz="2000" dirty="0"/>
              <a:t>debido a que a estos estudiantes </a:t>
            </a:r>
            <a:r>
              <a:rPr lang="es-MX" sz="2000" dirty="0" smtClean="0"/>
              <a:t>hay </a:t>
            </a:r>
            <a:r>
              <a:rPr lang="es-MX" sz="2000" dirty="0"/>
              <a:t>que </a:t>
            </a:r>
            <a:r>
              <a:rPr lang="es-MX" sz="2000" dirty="0" smtClean="0"/>
              <a:t>brindarles los apoyos pedagógicos requeridos </a:t>
            </a:r>
            <a:r>
              <a:rPr lang="es-MX" sz="2000" dirty="0"/>
              <a:t>para su atención, tales como modelos lingüísticos para primaria y los interpretes de lengua de señas colombiana para cada grado de básica secundaria y media. </a:t>
            </a:r>
            <a:endParaRPr lang="es-MX" sz="2000" dirty="0" smtClean="0"/>
          </a:p>
          <a:p>
            <a:pPr marL="0" indent="0" algn="just" fontAlgn="base">
              <a:buNone/>
            </a:pPr>
            <a:endParaRPr lang="es-MX" sz="2000" dirty="0"/>
          </a:p>
          <a:p>
            <a:pPr marL="0" indent="0" algn="just" fontAlgn="base">
              <a:buNone/>
            </a:pPr>
            <a:endParaRPr lang="es-MX" sz="2000" dirty="0"/>
          </a:p>
          <a:p>
            <a:pPr marL="0" indent="0" algn="just" fontAlgn="base">
              <a:buNone/>
            </a:pPr>
            <a:endParaRPr lang="es-ES" sz="2000" dirty="0" smtClean="0"/>
          </a:p>
          <a:p>
            <a:pPr marL="0" indent="0" algn="just" fontAlgn="base">
              <a:buNone/>
            </a:pPr>
            <a:endParaRPr lang="es-MX" sz="2000" dirty="0"/>
          </a:p>
          <a:p>
            <a:pPr marL="0" indent="0" algn="ctr" fontAlgn="base">
              <a:buNone/>
            </a:pPr>
            <a:endParaRPr lang="es-MX" sz="2000" dirty="0">
              <a:solidFill>
                <a:srgbClr val="00B050"/>
              </a:solidFill>
            </a:endParaRPr>
          </a:p>
          <a:p>
            <a:endParaRPr lang="es-MX" sz="1800" dirty="0"/>
          </a:p>
          <a:p>
            <a:endParaRPr lang="es-ES" sz="1800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899885" y="1049310"/>
            <a:ext cx="8558908" cy="989351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COLEGIOS </a:t>
            </a:r>
            <a:r>
              <a:rPr lang="es-ES" sz="3600" b="1" dirty="0" smtClean="0">
                <a:solidFill>
                  <a:srgbClr val="C00000"/>
                </a:solidFill>
              </a:rPr>
              <a:t>INCLUSIVOS: UN </a:t>
            </a:r>
            <a:r>
              <a:rPr lang="es-ES" sz="3600" b="1" dirty="0">
                <a:solidFill>
                  <a:srgbClr val="C00000"/>
                </a:solidFill>
              </a:rPr>
              <a:t>EJEMPLO A SEGUIR</a:t>
            </a:r>
          </a:p>
        </p:txBody>
      </p:sp>
      <p:sp>
        <p:nvSpPr>
          <p:cNvPr id="2" name="Pentágono 1"/>
          <p:cNvSpPr/>
          <p:nvPr/>
        </p:nvSpPr>
        <p:spPr>
          <a:xfrm rot="10800000" flipV="1">
            <a:off x="9681028" y="1364345"/>
            <a:ext cx="2510972" cy="8128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i="1" dirty="0" smtClean="0"/>
              <a:t>MONTERÍA</a:t>
            </a:r>
            <a:endParaRPr lang="es-CO" sz="2400" b="1" i="1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852745" y="696311"/>
            <a:ext cx="7340124" cy="222210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Tw Cen MT" panose="020B0602020104020603" pitchFamily="34" charset="0"/>
              <a:buNone/>
            </a:pPr>
            <a:endParaRPr lang="es-ES" sz="21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7413" y="211897"/>
            <a:ext cx="3540463" cy="73248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13420" t="-145" r="13167" b="11490"/>
          <a:stretch/>
        </p:blipFill>
        <p:spPr>
          <a:xfrm>
            <a:off x="7877907" y="2339366"/>
            <a:ext cx="4149969" cy="376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8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674" y="1664676"/>
            <a:ext cx="4481095" cy="494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82" y="1606060"/>
            <a:ext cx="5380893" cy="484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0982" y="69400"/>
            <a:ext cx="10902464" cy="1302199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CO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LECTURA COLABORATIVAEN CONTEXTOS DE INCLUSION</a:t>
            </a:r>
            <a:endParaRPr lang="es-CO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447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441041" cy="1302199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CO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LECTURA COLABORATIVAEN CONTEXTOS DE INCLUSION</a:t>
            </a:r>
            <a:endParaRPr lang="es-CO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2050" name="Picture 2">
            <a:hlinkClick r:id="rId2" action="ppaction://hlinkfile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2110154"/>
            <a:ext cx="4754562" cy="386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>
            <a:hlinkClick r:id="rId4" action="ppaction://hlinkfile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2133600"/>
            <a:ext cx="5567729" cy="384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86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61688" y="444526"/>
            <a:ext cx="11569241" cy="612508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153551" y="1280387"/>
            <a:ext cx="10058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800" dirty="0"/>
              <a:t>Es cierto que la </a:t>
            </a:r>
            <a:r>
              <a:rPr lang="es-MX" sz="2800" dirty="0" smtClean="0"/>
              <a:t>inclusión </a:t>
            </a:r>
            <a:r>
              <a:rPr lang="es-MX" sz="2800" dirty="0"/>
              <a:t>no implica la desaparición de las diferencias, pero sí exige la igualdad de oportunidades para lograr participar de los bienes y recursos del estado y la comunidad, de la misma manera en que lo disfrutan las demás personas.</a:t>
            </a:r>
          </a:p>
          <a:p>
            <a:pPr algn="just"/>
            <a:endParaRPr lang="es-MX" sz="2800" dirty="0"/>
          </a:p>
          <a:p>
            <a:pPr algn="just"/>
            <a:r>
              <a:rPr lang="es-MX" sz="2800" dirty="0"/>
              <a:t>La cultura de la </a:t>
            </a:r>
            <a:r>
              <a:rPr lang="es-MX" sz="2800" dirty="0" smtClean="0"/>
              <a:t>inclusión </a:t>
            </a:r>
            <a:r>
              <a:rPr lang="es-MX" sz="2800" dirty="0"/>
              <a:t>crece cada día y se empeña en la búsqueda de un diálogo y equiparación de oportunidades para todos los alumnos desde la perspectiva </a:t>
            </a:r>
            <a:r>
              <a:rPr lang="es-MX" sz="2800" dirty="0" smtClean="0"/>
              <a:t>dada: “La </a:t>
            </a:r>
            <a:r>
              <a:rPr lang="es-MX" sz="2800" dirty="0"/>
              <a:t>escuela es una y </a:t>
            </a:r>
            <a:r>
              <a:rPr lang="es-MX" sz="2800" dirty="0" smtClean="0"/>
              <a:t>para </a:t>
            </a:r>
            <a:r>
              <a:rPr lang="es-MX" sz="2800" dirty="0"/>
              <a:t>todos</a:t>
            </a:r>
            <a:r>
              <a:rPr lang="es-MX" sz="2800" dirty="0" smtClean="0"/>
              <a:t>”.</a:t>
            </a:r>
          </a:p>
          <a:p>
            <a:pPr algn="just"/>
            <a:endParaRPr lang="es-MX" sz="2800" i="1" dirty="0"/>
          </a:p>
          <a:p>
            <a:pPr algn="r"/>
            <a:r>
              <a:rPr lang="es-MX" sz="2800" i="1" dirty="0" smtClean="0"/>
              <a:t>Adriana Acosta</a:t>
            </a:r>
            <a:endParaRPr lang="es-MX" sz="2800" i="1" dirty="0"/>
          </a:p>
        </p:txBody>
      </p:sp>
    </p:spTree>
    <p:extLst>
      <p:ext uri="{BB962C8B-B14F-4D97-AF65-F5344CB8AC3E}">
        <p14:creationId xmlns:p14="http://schemas.microsoft.com/office/powerpoint/2010/main" val="269249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78"/>
          <a:stretch/>
        </p:blipFill>
        <p:spPr>
          <a:xfrm>
            <a:off x="579549" y="487413"/>
            <a:ext cx="11088710" cy="574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7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 smtClean="0">
                <a:solidFill>
                  <a:srgbClr val="C00000"/>
                </a:solidFill>
              </a:rPr>
              <a:t>INCLUSIÓN EDUCATIVA</a:t>
            </a:r>
            <a:endParaRPr lang="es-CO" b="1" dirty="0">
              <a:solidFill>
                <a:srgbClr val="C0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4126" y="1941226"/>
            <a:ext cx="9720073" cy="4023360"/>
          </a:xfrm>
        </p:spPr>
        <p:txBody>
          <a:bodyPr/>
          <a:lstStyle/>
          <a:p>
            <a:pPr algn="just"/>
            <a:r>
              <a:rPr lang="es-CO" sz="2400" b="1" dirty="0"/>
              <a:t>El principio rector y marco de la Conferencia Mundial sobre NEE (Salamanca 1994)</a:t>
            </a:r>
            <a:r>
              <a:rPr lang="es-CO" sz="2400" dirty="0"/>
              <a:t> </a:t>
            </a:r>
            <a:endParaRPr lang="es-ES" sz="2400" b="1" dirty="0" smtClean="0"/>
          </a:p>
          <a:p>
            <a:pPr algn="just"/>
            <a:r>
              <a:rPr lang="es-ES" sz="2400" b="1" dirty="0" smtClean="0"/>
              <a:t>Según </a:t>
            </a:r>
            <a:r>
              <a:rPr lang="es-ES" sz="2400" b="1" dirty="0"/>
              <a:t>la Constitución política de Colombia de 1991, y las leyes 115 de Educación de 1994, 361 de 1997, 1098 de 2006, el decreto 366 de 2009, la ley 1346 de 2009 y </a:t>
            </a:r>
            <a:r>
              <a:rPr lang="es-ES" sz="2400" b="1" dirty="0" smtClean="0"/>
              <a:t>la ley 1618 </a:t>
            </a:r>
            <a:r>
              <a:rPr lang="es-ES" sz="2400" b="1" dirty="0"/>
              <a:t>de 2013, los padres de nuestros niños, niñas y jóvenes con discapacidad no tendrían por qué </a:t>
            </a:r>
            <a:r>
              <a:rPr lang="es-ES" sz="2400" b="1" dirty="0" smtClean="0"/>
              <a:t>hacer algún peregrinaje para </a:t>
            </a:r>
            <a:r>
              <a:rPr lang="es-ES" sz="2400" b="1" dirty="0"/>
              <a:t>conseguir cupo en las instituciones de educación, ni públicas ni privadas.</a:t>
            </a:r>
          </a:p>
          <a:p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594" y="4721901"/>
            <a:ext cx="2025139" cy="192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05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 smtClean="0">
                <a:solidFill>
                  <a:srgbClr val="C00000"/>
                </a:solidFill>
              </a:rPr>
              <a:t>¿QUÉ ES INCLUSIÓN?</a:t>
            </a:r>
            <a:endParaRPr lang="es-CO" b="1" dirty="0">
              <a:solidFill>
                <a:srgbClr val="C0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DESDE EL PUNTO </a:t>
            </a:r>
            <a:r>
              <a:rPr lang="es-MX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DE VISTA EDUCATIVO:</a:t>
            </a:r>
          </a:p>
          <a:p>
            <a:pPr algn="just"/>
            <a:r>
              <a:rPr lang="es-MX" sz="4000" b="1" dirty="0" smtClean="0">
                <a:solidFill>
                  <a:srgbClr val="000000"/>
                </a:solidFill>
                <a:latin typeface="+mj-lt"/>
                <a:cs typeface="Simplified Arabic Fixed" pitchFamily="49" charset="-78"/>
              </a:rPr>
              <a:t>“</a:t>
            </a:r>
            <a:r>
              <a:rPr lang="es-MX" sz="4000" b="1" dirty="0">
                <a:solidFill>
                  <a:srgbClr val="000000"/>
                </a:solidFill>
                <a:latin typeface="+mj-lt"/>
                <a:cs typeface="Simplified Arabic Fixed" pitchFamily="49" charset="-78"/>
              </a:rPr>
              <a:t>Proceso mediante el cual una escuela se propone responder a todos los alumnos como </a:t>
            </a:r>
            <a:r>
              <a:rPr lang="es-MX" sz="4000" b="1" dirty="0" smtClean="0">
                <a:solidFill>
                  <a:srgbClr val="000000"/>
                </a:solidFill>
                <a:latin typeface="+mj-lt"/>
                <a:cs typeface="Simplified Arabic Fixed" pitchFamily="49" charset="-78"/>
              </a:rPr>
              <a:t>individuos, </a:t>
            </a:r>
            <a:r>
              <a:rPr lang="es-MX" sz="4000" b="1" dirty="0">
                <a:solidFill>
                  <a:srgbClr val="000000"/>
                </a:solidFill>
                <a:latin typeface="+mj-lt"/>
                <a:cs typeface="Simplified Arabic Fixed" pitchFamily="49" charset="-78"/>
              </a:rPr>
              <a:t>reconsiderando su organización y propuesta </a:t>
            </a:r>
            <a:r>
              <a:rPr lang="es-MX" sz="4000" b="1" dirty="0" smtClean="0">
                <a:solidFill>
                  <a:srgbClr val="000000"/>
                </a:solidFill>
                <a:latin typeface="+mj-lt"/>
                <a:cs typeface="Simplified Arabic Fixed" pitchFamily="49" charset="-78"/>
              </a:rPr>
              <a:t>curricular.”</a:t>
            </a:r>
            <a:endParaRPr lang="es-MX" sz="4000" b="1" dirty="0">
              <a:solidFill>
                <a:srgbClr val="000000"/>
              </a:solidFill>
              <a:latin typeface="+mj-lt"/>
              <a:cs typeface="Simplified Arabic Fixed" pitchFamily="49" charset="-78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4520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colexiocalasancias.com/wordpress2/wp-content/uploads/2014/05/incluyente-copy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28" y="435430"/>
            <a:ext cx="8045993" cy="595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18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3.bp.blogspot.com/-S7IhtjDFTk4/UeCQ28i4m2I/AAAAAAAAABw/mIZHOwi_uXs/s1600/Inclusion-escola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9" b="11699"/>
          <a:stretch/>
        </p:blipFill>
        <p:spPr bwMode="auto">
          <a:xfrm>
            <a:off x="3146738" y="420914"/>
            <a:ext cx="5976664" cy="605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37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 smtClean="0">
                <a:solidFill>
                  <a:srgbClr val="C00000"/>
                </a:solidFill>
              </a:rPr>
              <a:t>Enfoque inclusivo</a:t>
            </a:r>
            <a:endParaRPr lang="es-CO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4205554"/>
              </p:ext>
            </p:extLst>
          </p:nvPr>
        </p:nvGraphicFramePr>
        <p:xfrm>
          <a:off x="1023937" y="1669143"/>
          <a:ext cx="9890805" cy="5188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966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242098"/>
            <a:ext cx="9720072" cy="1499616"/>
          </a:xfrm>
        </p:spPr>
        <p:txBody>
          <a:bodyPr/>
          <a:lstStyle/>
          <a:p>
            <a:pPr algn="ctr"/>
            <a:r>
              <a:rPr lang="es-CO" b="1" dirty="0" smtClean="0">
                <a:solidFill>
                  <a:srgbClr val="C00000"/>
                </a:solidFill>
              </a:rPr>
              <a:t>¿QUÉ ES UNA ESCUELA INCLUSIVA?</a:t>
            </a:r>
            <a:endParaRPr lang="es-CO" b="1" dirty="0">
              <a:solidFill>
                <a:srgbClr val="C0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77385" y="1944914"/>
            <a:ext cx="4418729" cy="4368800"/>
          </a:xfrm>
        </p:spPr>
        <p:txBody>
          <a:bodyPr>
            <a:normAutofit/>
          </a:bodyPr>
          <a:lstStyle/>
          <a:p>
            <a:pPr algn="just"/>
            <a:r>
              <a:rPr lang="es-MX" sz="2400" dirty="0"/>
              <a:t>Aquella que considera que la enseñanza- aprendizaje, los logros, las actitudes y el bienestar de todos los alumnos son importantes.</a:t>
            </a:r>
          </a:p>
          <a:p>
            <a:pPr lvl="1" algn="just"/>
            <a:r>
              <a:rPr lang="es-MX" sz="2400" dirty="0" smtClean="0"/>
              <a:t>Esta </a:t>
            </a:r>
            <a:r>
              <a:rPr lang="es-MX" sz="2400" dirty="0"/>
              <a:t>escuela no selecciona.</a:t>
            </a:r>
          </a:p>
          <a:p>
            <a:pPr lvl="1" algn="just"/>
            <a:r>
              <a:rPr lang="es-MX" sz="2400" dirty="0" smtClean="0"/>
              <a:t>Esta </a:t>
            </a:r>
            <a:r>
              <a:rPr lang="es-MX" sz="2400" dirty="0"/>
              <a:t>escuela se hace cargo </a:t>
            </a:r>
            <a:r>
              <a:rPr lang="es-MX" sz="2400" dirty="0" smtClean="0"/>
              <a:t>de </a:t>
            </a:r>
            <a:r>
              <a:rPr lang="es-MX" sz="2400" dirty="0"/>
              <a:t>TODOS los niños</a:t>
            </a:r>
            <a:r>
              <a:rPr lang="es-MX" sz="2400" dirty="0" smtClean="0"/>
              <a:t>.</a:t>
            </a:r>
          </a:p>
          <a:p>
            <a:pPr lvl="1" algn="just"/>
            <a:r>
              <a:rPr lang="es-MX" sz="2400" dirty="0" smtClean="0"/>
              <a:t>Esta escuela afronta exitosamente los cambios. </a:t>
            </a:r>
          </a:p>
          <a:p>
            <a:pPr marL="457200" lvl="3" indent="0" algn="just">
              <a:buNone/>
            </a:pPr>
            <a:endParaRPr lang="es-MX" sz="2400" dirty="0" smtClean="0"/>
          </a:p>
          <a:p>
            <a:pPr marL="457200" lvl="3" indent="0" algn="just">
              <a:buNone/>
            </a:pPr>
            <a:endParaRPr lang="es-MX" sz="2400" dirty="0"/>
          </a:p>
          <a:p>
            <a:pPr marL="0" indent="0" algn="just">
              <a:buNone/>
            </a:pPr>
            <a:endParaRPr lang="es-CO" sz="2400" dirty="0" smtClean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705919416"/>
              </p:ext>
            </p:extLst>
          </p:nvPr>
        </p:nvGraphicFramePr>
        <p:xfrm>
          <a:off x="4717142" y="141998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620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105004117"/>
              </p:ext>
            </p:extLst>
          </p:nvPr>
        </p:nvGraphicFramePr>
        <p:xfrm>
          <a:off x="0" y="493485"/>
          <a:ext cx="11814629" cy="6364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998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436</TotalTime>
  <Words>824</Words>
  <Application>Microsoft Office PowerPoint</Application>
  <PresentationFormat>Panorámica</PresentationFormat>
  <Paragraphs>105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Calibri</vt:lpstr>
      <vt:lpstr>Simplified Arabic Fixed</vt:lpstr>
      <vt:lpstr>Tw Cen MT</vt:lpstr>
      <vt:lpstr>Tw Cen MT Condensed</vt:lpstr>
      <vt:lpstr>Wingdings 3</vt:lpstr>
      <vt:lpstr>Integral</vt:lpstr>
      <vt:lpstr>Inclusión En la educación</vt:lpstr>
      <vt:lpstr>Presentación de PowerPoint</vt:lpstr>
      <vt:lpstr>INCLUSIÓN EDUCATIVA</vt:lpstr>
      <vt:lpstr>¿QUÉ ES INCLUSIÓN?</vt:lpstr>
      <vt:lpstr>Presentación de PowerPoint</vt:lpstr>
      <vt:lpstr>Presentación de PowerPoint</vt:lpstr>
      <vt:lpstr>Enfoque inclusivo</vt:lpstr>
      <vt:lpstr>¿QUÉ ES UNA ESCUELA INCLUSIVA?</vt:lpstr>
      <vt:lpstr>Presentación de PowerPoint</vt:lpstr>
      <vt:lpstr>9 REGLAS DE ORO PARA ATENDER LA DIVERSIDAD</vt:lpstr>
      <vt:lpstr>ESTRATEGIAS PARA QUE EL APRENDIZAJE  SEA SIGNIFICATIVO</vt:lpstr>
      <vt:lpstr>COLEGIOS INCLUSIVOS: UN EJEMPLO A SEGUIR</vt:lpstr>
      <vt:lpstr>COLEGIOS INCLUSIVOS: UN EJEMPLO A SEGUIR</vt:lpstr>
      <vt:lpstr>LA LECTURA COLABORATIVAEN CONTEXTOS DE INCLUSION</vt:lpstr>
      <vt:lpstr>LA LECTURA COLABORATIVAEN CONTEXTOS DE INCLUSION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Inclusión educativa</dc:title>
  <dc:creator>Melissa Cabrales Acosta</dc:creator>
  <cp:lastModifiedBy>SIRLE CHICA</cp:lastModifiedBy>
  <cp:revision>48</cp:revision>
  <dcterms:created xsi:type="dcterms:W3CDTF">2015-07-30T08:40:48Z</dcterms:created>
  <dcterms:modified xsi:type="dcterms:W3CDTF">2016-11-25T13:29:13Z</dcterms:modified>
</cp:coreProperties>
</file>