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0" r:id="rId3"/>
    <p:sldId id="259" r:id="rId4"/>
    <p:sldId id="267" r:id="rId5"/>
    <p:sldId id="294" r:id="rId6"/>
    <p:sldId id="272" r:id="rId7"/>
    <p:sldId id="29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de veran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de otoñoEncabezado de sección de otoñ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de invier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facebook.com/photo.php?fbid=960132250673058&amp;set=pcb.960132320673051&amp;type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facebook.com/photo.php?fbid=960132270673056&amp;set=pcb.960132320673051&amp;type=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diapositivas%20juan/INCLUSION/Nueva%20carpeta%20(2)/received_10211192219506085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0458" y="156315"/>
            <a:ext cx="116553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CO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 INCLUSION HIZO DE NUESTRA FAMILIA UN </a:t>
            </a:r>
            <a:r>
              <a:rPr lang="es-CO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MEJOR</a:t>
            </a:r>
            <a:r>
              <a:rPr lang="es-CO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LUGAR PARA CRECER Y CONVIVIR</a:t>
            </a:r>
          </a:p>
          <a:p>
            <a:pPr algn="ctr">
              <a:defRPr/>
            </a:pPr>
            <a:endParaRPr lang="es-CO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implified Arabic Fixed" pitchFamily="49" charset="-78"/>
              <a:cs typeface="Simplified Arabic Fixed" pitchFamily="49" charset="-78"/>
            </a:endParaRPr>
          </a:p>
        </p:txBody>
      </p:sp>
      <p:pic>
        <p:nvPicPr>
          <p:cNvPr id="1026" name="Picture 2" descr="G:\DCIM\Camera\000_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8898"/>
            <a:ext cx="5657044" cy="55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Camera\FB_IMG_1466990383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898"/>
            <a:ext cx="2971800" cy="55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Camera\FB_IMG_1467596456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4" y="1278898"/>
            <a:ext cx="3563155" cy="55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DCIM\Camera\edited_FB_IMG_1466990399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71" y="835515"/>
            <a:ext cx="6252693" cy="32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9497" y="206062"/>
            <a:ext cx="114407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Tener un hijo especial es conocer el amor de Dios.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A través del brillo de sus ojos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es vivir la ternura y la alegría de ser y vivir sin condiciones ni apariencias.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Es amar sin limites a un ser que te entrega todo lo que es sin dejar nada para si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es algo que solo quien tiene la fortuna de vivir puede entender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Gracias Dios porque a través de JUAN e visto lo que otros no pueden ver ¡TU LUZ!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Gracias Juanchi porque tu " especialidad" me hace se ser también "especial"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Cuando pienso en ti el pecho se me oprime y no puedo decir con palabras lo que yo siento por ti</a:t>
            </a:r>
            <a:b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CO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gracias Dios por permitirme ser la mamá de JUAN</a:t>
            </a:r>
            <a:endParaRPr lang="es-CO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" y="265927"/>
            <a:ext cx="11222691" cy="630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de Adriana Acosta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10" y="549784"/>
            <a:ext cx="3434366" cy="31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9825" y="566671"/>
            <a:ext cx="7948411" cy="5885645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O" altLang="es-CO" sz="2600" b="1" dirty="0">
                <a:cs typeface="Arial" pitchFamily="34" charset="0"/>
              </a:rPr>
              <a:t>J</a:t>
            </a:r>
            <a:r>
              <a:rPr lang="es-CO" altLang="es-CO" sz="2600" b="1" dirty="0" smtClean="0">
                <a:cs typeface="Arial" pitchFamily="34" charset="0"/>
              </a:rPr>
              <a:t>uanchy </a:t>
            </a:r>
            <a:r>
              <a:rPr lang="es-CO" altLang="es-CO" sz="2600" b="1" dirty="0">
                <a:cs typeface="Arial" pitchFamily="34" charset="0"/>
              </a:rPr>
              <a:t>un 29 de Agosto llegaste a mi vida hace 20 años y me diste las enseñanzas que un hijo </a:t>
            </a:r>
            <a:r>
              <a:rPr lang="es-CO" altLang="es-CO" sz="2600" b="1" dirty="0" smtClean="0">
                <a:cs typeface="Arial" pitchFamily="34" charset="0"/>
              </a:rPr>
              <a:t>jamás </a:t>
            </a:r>
            <a:r>
              <a:rPr lang="es-CO" altLang="es-CO" sz="2600" b="1" dirty="0">
                <a:cs typeface="Arial" pitchFamily="34" charset="0"/>
              </a:rPr>
              <a:t>le dará a una madre </a:t>
            </a:r>
            <a:br>
              <a:rPr lang="es-CO" altLang="es-CO" sz="2600" b="1" dirty="0">
                <a:cs typeface="Arial" pitchFamily="34" charset="0"/>
              </a:rPr>
            </a:br>
            <a:r>
              <a:rPr lang="es-CO" altLang="es-CO" sz="2600" b="1" dirty="0">
                <a:cs typeface="Arial" pitchFamily="34" charset="0"/>
              </a:rPr>
              <a:t>Tu con tu discapacidad </a:t>
            </a:r>
            <a:r>
              <a:rPr lang="es-CO" altLang="es-CO" b="1" dirty="0">
                <a:cs typeface="Arial" pitchFamily="34" charset="0"/>
              </a:rPr>
              <a:t>para muchos, para mi con tu capacidad diferente me enseñaste a Amar sin limites, me enseñaste que para decir te amo no se necesita hablar porque el Amor no se habla se siente y para eso tu eras un Maestro.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Tu mirada, tu sonrisa me </a:t>
            </a:r>
            <a:r>
              <a:rPr lang="es-CO" altLang="es-CO" b="1" dirty="0" smtClean="0">
                <a:cs typeface="Arial" pitchFamily="34" charset="0"/>
              </a:rPr>
              <a:t>decían </a:t>
            </a:r>
            <a:r>
              <a:rPr lang="es-CO" altLang="es-CO" b="1" dirty="0">
                <a:cs typeface="Arial" pitchFamily="34" charset="0"/>
              </a:rPr>
              <a:t>cuanto me Amabas.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GRACIAS, GRACIAS por tu Amor hijito de mi alma te llevare en mi corazón. Siempre </a:t>
            </a:r>
            <a:r>
              <a:rPr lang="es-CO" altLang="es-CO" b="1" dirty="0" smtClean="0">
                <a:cs typeface="Arial" pitchFamily="34" charset="0"/>
              </a:rPr>
              <a:t>estarás </a:t>
            </a:r>
            <a:r>
              <a:rPr lang="es-CO" altLang="es-CO" b="1" dirty="0">
                <a:cs typeface="Arial" pitchFamily="34" charset="0"/>
              </a:rPr>
              <a:t>presente desde el amanecer hasta el anochecer.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Hoy que te tengo que dejar, te digo te dejo porque quisiste ir al lado de Dios </a:t>
            </a:r>
            <a:r>
              <a:rPr lang="es-CO" altLang="es-CO" b="1" dirty="0" smtClean="0">
                <a:cs typeface="Arial" pitchFamily="34" charset="0"/>
              </a:rPr>
              <a:t>guárdame </a:t>
            </a:r>
            <a:r>
              <a:rPr lang="es-CO" altLang="es-CO" b="1" dirty="0">
                <a:cs typeface="Arial" pitchFamily="34" charset="0"/>
              </a:rPr>
              <a:t>un lugar pequeñito a tu lado 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 tu me enseñaste a luchar con </a:t>
            </a:r>
            <a:r>
              <a:rPr lang="es-CO" altLang="es-CO" b="1" dirty="0" smtClean="0">
                <a:cs typeface="Arial" pitchFamily="34" charset="0"/>
              </a:rPr>
              <a:t>tesón</a:t>
            </a:r>
            <a:r>
              <a:rPr lang="es-CO" altLang="es-CO" b="1" dirty="0">
                <a:cs typeface="Arial" pitchFamily="34" charset="0"/>
              </a:rPr>
              <a:t> 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 por tu Amor tu siempre </a:t>
            </a:r>
            <a:r>
              <a:rPr lang="es-CO" altLang="es-CO" b="1" dirty="0" smtClean="0">
                <a:cs typeface="Arial" pitchFamily="34" charset="0"/>
              </a:rPr>
              <a:t>estarás </a:t>
            </a:r>
            <a:r>
              <a:rPr lang="es-CO" altLang="es-CO" b="1" dirty="0">
                <a:cs typeface="Arial" pitchFamily="34" charset="0"/>
              </a:rPr>
              <a:t>con migo. Siempre te llevare en mis recuerdos</a:t>
            </a:r>
            <a:r>
              <a:rPr lang="es-CO" altLang="es-CO" b="1" dirty="0" smtClean="0">
                <a:cs typeface="Arial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CO" altLang="es-CO" b="1" dirty="0">
                <a:cs typeface="Arial" pitchFamily="34" charset="0"/>
              </a:rPr>
              <a:t/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 en mi nombre por hacer a nuestra familia una familia especial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 en nombre de </a:t>
            </a:r>
            <a:r>
              <a:rPr lang="es-CO" altLang="es-CO" b="1" dirty="0" smtClean="0">
                <a:cs typeface="Arial" pitchFamily="34" charset="0"/>
              </a:rPr>
              <a:t>Nico, Elkin </a:t>
            </a:r>
            <a:r>
              <a:rPr lang="es-CO" altLang="es-CO" b="1" dirty="0">
                <a:cs typeface="Arial" pitchFamily="34" charset="0"/>
              </a:rPr>
              <a:t>y Cami por habernos regalado 20 maravillosos años de Amor incondicional.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 por habernos regalado un hola, hola 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>
                <a:cs typeface="Arial" pitchFamily="34" charset="0"/>
              </a:rPr>
              <a:t>GRACIAS hijito porque aun en el ultimo momento me regalaste tus besos. Siempre te llevare en mi mente y mi corazón </a:t>
            </a:r>
            <a:br>
              <a:rPr lang="es-CO" altLang="es-CO" b="1" dirty="0">
                <a:cs typeface="Arial" pitchFamily="34" charset="0"/>
              </a:rPr>
            </a:br>
            <a:r>
              <a:rPr lang="es-CO" altLang="es-CO" b="1" dirty="0" smtClean="0">
                <a:cs typeface="Arial" pitchFamily="34" charset="0"/>
              </a:rPr>
              <a:t>Ángel mío espérame </a:t>
            </a:r>
            <a:r>
              <a:rPr lang="es-CO" altLang="es-CO" b="1" dirty="0">
                <a:cs typeface="Arial" pitchFamily="34" charset="0"/>
              </a:rPr>
              <a:t>en el cielo y </a:t>
            </a:r>
            <a:r>
              <a:rPr lang="es-CO" altLang="es-CO" b="1" dirty="0" smtClean="0">
                <a:cs typeface="Arial" pitchFamily="34" charset="0"/>
              </a:rPr>
              <a:t>guárdame </a:t>
            </a:r>
            <a:r>
              <a:rPr lang="es-CO" altLang="es-CO" b="1" dirty="0">
                <a:cs typeface="Arial" pitchFamily="34" charset="0"/>
              </a:rPr>
              <a:t>un lugar </a:t>
            </a:r>
            <a:r>
              <a:rPr lang="es-CO" altLang="es-CO" b="1" dirty="0" smtClean="0">
                <a:cs typeface="Arial" pitchFamily="34" charset="0"/>
              </a:rPr>
              <a:t>allí </a:t>
            </a:r>
            <a:r>
              <a:rPr lang="es-CO" altLang="es-CO" b="1" dirty="0">
                <a:cs typeface="Arial" pitchFamily="34" charset="0"/>
              </a:rPr>
              <a:t>al </a:t>
            </a:r>
            <a:r>
              <a:rPr lang="es-CO" altLang="es-CO" b="1" dirty="0" smtClean="0">
                <a:cs typeface="Arial" pitchFamily="34" charset="0"/>
              </a:rPr>
              <a:t>lado de Dios 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CO" altLang="es-CO" b="1" dirty="0" smtClean="0">
                <a:cs typeface="Arial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CO" altLang="es-CO" b="1" dirty="0" smtClean="0">
                <a:cs typeface="Arial" pitchFamily="34" charset="0"/>
                <a:hlinkClick r:id="rId2"/>
              </a:rPr>
              <a:t>                 Te </a:t>
            </a:r>
            <a:r>
              <a:rPr lang="es-CO" altLang="es-CO" b="1" dirty="0">
                <a:cs typeface="Arial" pitchFamily="34" charset="0"/>
                <a:hlinkClick r:id="rId2"/>
              </a:rPr>
              <a:t>amo </a:t>
            </a:r>
            <a:r>
              <a:rPr lang="es-CO" altLang="es-CO" b="1" dirty="0" smtClean="0">
                <a:cs typeface="Arial" pitchFamily="34" charset="0"/>
                <a:hlinkClick r:id="rId2"/>
              </a:rPr>
              <a:t>hijo,  </a:t>
            </a:r>
            <a:r>
              <a:rPr lang="es-CO" altLang="es-CO" b="1" dirty="0">
                <a:cs typeface="Arial" pitchFamily="34" charset="0"/>
                <a:hlinkClick r:id="rId2"/>
              </a:rPr>
              <a:t>que </a:t>
            </a:r>
            <a:r>
              <a:rPr lang="es-CO" altLang="es-CO" b="1" dirty="0" err="1">
                <a:cs typeface="Arial" pitchFamily="34" charset="0"/>
                <a:hlinkClick r:id="rId2"/>
              </a:rPr>
              <a:t>dificil</a:t>
            </a:r>
            <a:r>
              <a:rPr lang="es-CO" altLang="es-CO" b="1" dirty="0">
                <a:cs typeface="Arial" pitchFamily="34" charset="0"/>
                <a:hlinkClick r:id="rId2"/>
              </a:rPr>
              <a:t> es ha</a:t>
            </a:r>
            <a:r>
              <a:rPr lang="es-CO" altLang="es-CO" b="1" dirty="0">
                <a:cs typeface="Arial" pitchFamily="34" charset="0"/>
                <a:hlinkClick r:id="rId4"/>
              </a:rPr>
              <a:t>cer realidad el Padre </a:t>
            </a:r>
            <a:r>
              <a:rPr lang="es-CO" altLang="es-CO" b="1" dirty="0" smtClean="0">
                <a:cs typeface="Arial" pitchFamily="34" charset="0"/>
                <a:hlinkClick r:id="rId4"/>
              </a:rPr>
              <a:t>Nuestro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CO" altLang="es-CO" b="1" dirty="0" smtClean="0">
                <a:cs typeface="Arial" pitchFamily="34" charset="0"/>
                <a:hlinkClick r:id="rId4"/>
              </a:rPr>
              <a:t> QUE SE HAGA TU VOLUNTAD Y NO LA MIA DIOS</a:t>
            </a:r>
            <a:endParaRPr lang="es-CO" altLang="es-CO" b="1" dirty="0">
              <a:cs typeface="Arial" pitchFamily="34" charset="0"/>
              <a:hlinkClick r:id="rId4"/>
            </a:endParaRPr>
          </a:p>
          <a:p>
            <a:pPr>
              <a:spcBef>
                <a:spcPts val="0"/>
              </a:spcBef>
            </a:pPr>
            <a:endParaRPr lang="es-CO" dirty="0"/>
          </a:p>
        </p:txBody>
      </p:sp>
      <p:pic>
        <p:nvPicPr>
          <p:cNvPr id="5122" name="Picture 2" descr="G:\DCIM\Camera\edited_FB_IMG_14669904519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10" y="3960254"/>
            <a:ext cx="34343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1352281" y="373886"/>
            <a:ext cx="99682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  <a:cs typeface="Simplified Arabic Fixed" pitchFamily="49" charset="-78"/>
              </a:rPr>
              <a:t>Ambientes Inclusivos forjan buenos seres humanos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 Fixed" pitchFamily="49" charset="-78"/>
              <a:cs typeface="Simplified Arabic Fixed" pitchFamily="49" charset="-78"/>
            </a:endParaRPr>
          </a:p>
        </p:txBody>
      </p:sp>
      <p:pic>
        <p:nvPicPr>
          <p:cNvPr id="6146" name="Picture 2" descr="G:\DCIM\Camera\Nueva carpeta (2)\IMG_20161123_211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/>
          <a:stretch/>
        </p:blipFill>
        <p:spPr bwMode="auto">
          <a:xfrm>
            <a:off x="476518" y="1114423"/>
            <a:ext cx="11346287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13674" r="24897" b="-537"/>
          <a:stretch/>
        </p:blipFill>
        <p:spPr bwMode="auto">
          <a:xfrm>
            <a:off x="2420470" y="1344704"/>
            <a:ext cx="7342095" cy="435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Camera\Nueva carpeta (2)\IMG_20161123_211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244699"/>
            <a:ext cx="11745532" cy="61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01541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_TP104001540.potx" id="{08DE5EC9-FE16-4E5B-A69D-51B59CEC897F}" vid="{6D1047DE-17B5-4BD0-9173-838A0BE55BFB}"/>
    </a:ext>
  </a:extLst>
</a:theme>
</file>

<file path=ppt/theme/theme2.xml><?xml version="1.0" encoding="utf-8"?>
<a:theme xmlns:a="http://schemas.openxmlformats.org/drawingml/2006/main" name="Tema d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88A576-A2E7-4760-927D-B5BF8CF93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TS104001541</Template>
  <TotalTime>0</TotalTime>
  <Words>55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Berlin Sans FB Demi</vt:lpstr>
      <vt:lpstr>Calibri</vt:lpstr>
      <vt:lpstr>Constantia</vt:lpstr>
      <vt:lpstr>Segoe UI Black</vt:lpstr>
      <vt:lpstr>Simplified Arabic Fixed</vt:lpstr>
      <vt:lpstr>Wingdings</vt:lpstr>
      <vt:lpstr>TS104001541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2013-11-08T21:36:36Z</dcterms:created>
  <dcterms:modified xsi:type="dcterms:W3CDTF">2016-11-25T13:30:26Z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