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2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3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theme/theme4.xml" ContentType="application/vnd.openxmlformats-officedocument.theme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theme/theme5.xml" ContentType="application/vnd.openxmlformats-officedocument.theme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theme/theme6.xml" ContentType="application/vnd.openxmlformats-officedocument.theme+xml"/>
  <Override PartName="/ppt/slideLayouts/slideLayout308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721" r:id="rId2"/>
    <p:sldMasterId id="2147483709" r:id="rId3"/>
    <p:sldMasterId id="2147483745" r:id="rId4"/>
    <p:sldMasterId id="2147483733" r:id="rId5"/>
    <p:sldMasterId id="2147483697" r:id="rId6"/>
    <p:sldMasterId id="2147483685" r:id="rId7"/>
  </p:sldMasterIdLst>
  <p:notesMasterIdLst>
    <p:notesMasterId r:id="rId145"/>
  </p:notesMasterIdLst>
  <p:sldIdLst>
    <p:sldId id="256" r:id="rId8"/>
    <p:sldId id="479" r:id="rId9"/>
    <p:sldId id="260" r:id="rId10"/>
    <p:sldId id="266" r:id="rId11"/>
    <p:sldId id="267" r:id="rId12"/>
    <p:sldId id="268" r:id="rId13"/>
    <p:sldId id="269" r:id="rId14"/>
    <p:sldId id="273" r:id="rId15"/>
    <p:sldId id="452" r:id="rId16"/>
    <p:sldId id="402" r:id="rId17"/>
    <p:sldId id="453" r:id="rId18"/>
    <p:sldId id="454" r:id="rId19"/>
    <p:sldId id="455" r:id="rId20"/>
    <p:sldId id="276" r:id="rId21"/>
    <p:sldId id="490" r:id="rId22"/>
    <p:sldId id="491" r:id="rId23"/>
    <p:sldId id="492" r:id="rId24"/>
    <p:sldId id="277" r:id="rId25"/>
    <p:sldId id="278" r:id="rId26"/>
    <p:sldId id="279" r:id="rId27"/>
    <p:sldId id="493" r:id="rId28"/>
    <p:sldId id="494" r:id="rId29"/>
    <p:sldId id="495" r:id="rId30"/>
    <p:sldId id="280" r:id="rId31"/>
    <p:sldId id="281" r:id="rId32"/>
    <p:sldId id="496" r:id="rId33"/>
    <p:sldId id="497" r:id="rId34"/>
    <p:sldId id="498" r:id="rId35"/>
    <p:sldId id="282" r:id="rId36"/>
    <p:sldId id="447" r:id="rId37"/>
    <p:sldId id="283" r:id="rId38"/>
    <p:sldId id="285" r:id="rId39"/>
    <p:sldId id="286" r:id="rId40"/>
    <p:sldId id="481" r:id="rId41"/>
    <p:sldId id="499" r:id="rId42"/>
    <p:sldId id="500" r:id="rId43"/>
    <p:sldId id="501" r:id="rId44"/>
    <p:sldId id="502" r:id="rId45"/>
    <p:sldId id="503" r:id="rId46"/>
    <p:sldId id="504" r:id="rId47"/>
    <p:sldId id="287" r:id="rId48"/>
    <p:sldId id="288" r:id="rId49"/>
    <p:sldId id="505" r:id="rId50"/>
    <p:sldId id="506" r:id="rId51"/>
    <p:sldId id="456" r:id="rId52"/>
    <p:sldId id="436" r:id="rId53"/>
    <p:sldId id="432" r:id="rId54"/>
    <p:sldId id="462" r:id="rId55"/>
    <p:sldId id="435" r:id="rId56"/>
    <p:sldId id="434" r:id="rId57"/>
    <p:sldId id="346" r:id="rId58"/>
    <p:sldId id="347" r:id="rId59"/>
    <p:sldId id="348" r:id="rId60"/>
    <p:sldId id="357" r:id="rId61"/>
    <p:sldId id="359" r:id="rId62"/>
    <p:sldId id="360" r:id="rId63"/>
    <p:sldId id="451" r:id="rId64"/>
    <p:sldId id="362" r:id="rId65"/>
    <p:sldId id="446" r:id="rId66"/>
    <p:sldId id="311" r:id="rId67"/>
    <p:sldId id="400" r:id="rId68"/>
    <p:sldId id="399" r:id="rId69"/>
    <p:sldId id="312" r:id="rId70"/>
    <p:sldId id="313" r:id="rId71"/>
    <p:sldId id="314" r:id="rId72"/>
    <p:sldId id="449" r:id="rId73"/>
    <p:sldId id="475" r:id="rId74"/>
    <p:sldId id="476" r:id="rId75"/>
    <p:sldId id="315" r:id="rId76"/>
    <p:sldId id="316" r:id="rId77"/>
    <p:sldId id="317" r:id="rId78"/>
    <p:sldId id="318" r:id="rId79"/>
    <p:sldId id="319" r:id="rId80"/>
    <p:sldId id="320" r:id="rId81"/>
    <p:sldId id="482" r:id="rId82"/>
    <p:sldId id="483" r:id="rId83"/>
    <p:sldId id="484" r:id="rId84"/>
    <p:sldId id="485" r:id="rId85"/>
    <p:sldId id="486" r:id="rId86"/>
    <p:sldId id="487" r:id="rId87"/>
    <p:sldId id="488" r:id="rId88"/>
    <p:sldId id="489" r:id="rId89"/>
    <p:sldId id="472" r:id="rId90"/>
    <p:sldId id="474" r:id="rId91"/>
    <p:sldId id="473" r:id="rId92"/>
    <p:sldId id="442" r:id="rId93"/>
    <p:sldId id="329" r:id="rId94"/>
    <p:sldId id="439" r:id="rId95"/>
    <p:sldId id="464" r:id="rId96"/>
    <p:sldId id="438" r:id="rId97"/>
    <p:sldId id="466" r:id="rId98"/>
    <p:sldId id="480" r:id="rId99"/>
    <p:sldId id="332" r:id="rId100"/>
    <p:sldId id="458" r:id="rId101"/>
    <p:sldId id="437" r:id="rId102"/>
    <p:sldId id="459" r:id="rId103"/>
    <p:sldId id="448" r:id="rId104"/>
    <p:sldId id="263" r:id="rId105"/>
    <p:sldId id="264" r:id="rId106"/>
    <p:sldId id="265" r:id="rId107"/>
    <p:sldId id="461" r:id="rId108"/>
    <p:sldId id="468" r:id="rId109"/>
    <p:sldId id="469" r:id="rId110"/>
    <p:sldId id="470" r:id="rId111"/>
    <p:sldId id="463" r:id="rId112"/>
    <p:sldId id="262" r:id="rId113"/>
    <p:sldId id="445" r:id="rId114"/>
    <p:sldId id="331" r:id="rId115"/>
    <p:sldId id="364" r:id="rId116"/>
    <p:sldId id="365" r:id="rId117"/>
    <p:sldId id="367" r:id="rId118"/>
    <p:sldId id="368" r:id="rId119"/>
    <p:sldId id="369" r:id="rId120"/>
    <p:sldId id="370" r:id="rId121"/>
    <p:sldId id="371" r:id="rId122"/>
    <p:sldId id="372" r:id="rId123"/>
    <p:sldId id="373" r:id="rId124"/>
    <p:sldId id="374" r:id="rId125"/>
    <p:sldId id="375" r:id="rId126"/>
    <p:sldId id="376" r:id="rId127"/>
    <p:sldId id="377" r:id="rId128"/>
    <p:sldId id="378" r:id="rId129"/>
    <p:sldId id="379" r:id="rId130"/>
    <p:sldId id="380" r:id="rId131"/>
    <p:sldId id="381" r:id="rId132"/>
    <p:sldId id="382" r:id="rId133"/>
    <p:sldId id="383" r:id="rId134"/>
    <p:sldId id="384" r:id="rId135"/>
    <p:sldId id="385" r:id="rId136"/>
    <p:sldId id="386" r:id="rId137"/>
    <p:sldId id="387" r:id="rId138"/>
    <p:sldId id="388" r:id="rId139"/>
    <p:sldId id="389" r:id="rId140"/>
    <p:sldId id="390" r:id="rId141"/>
    <p:sldId id="391" r:id="rId142"/>
    <p:sldId id="392" r:id="rId143"/>
    <p:sldId id="398" r:id="rId144"/>
  </p:sldIdLst>
  <p:sldSz cx="9144000" cy="6858000" type="screen4x3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ción general" id="{F68678AD-4877-4594-9924-1D0F52FA9372}">
          <p14:sldIdLst>
            <p14:sldId id="256"/>
            <p14:sldId id="479"/>
            <p14:sldId id="260"/>
          </p14:sldIdLst>
        </p14:section>
        <p14:section name="Taller uso de resultados" id="{F1AB30EB-D541-46F5-A539-BB9EFF9EEA75}">
          <p14:sldIdLst>
            <p14:sldId id="266"/>
            <p14:sldId id="267"/>
            <p14:sldId id="268"/>
            <p14:sldId id="269"/>
            <p14:sldId id="273"/>
            <p14:sldId id="452"/>
            <p14:sldId id="402"/>
            <p14:sldId id="453"/>
            <p14:sldId id="454"/>
            <p14:sldId id="455"/>
            <p14:sldId id="276"/>
            <p14:sldId id="490"/>
            <p14:sldId id="491"/>
            <p14:sldId id="492"/>
            <p14:sldId id="277"/>
            <p14:sldId id="278"/>
            <p14:sldId id="279"/>
            <p14:sldId id="493"/>
            <p14:sldId id="494"/>
            <p14:sldId id="495"/>
            <p14:sldId id="280"/>
            <p14:sldId id="281"/>
            <p14:sldId id="496"/>
            <p14:sldId id="497"/>
            <p14:sldId id="498"/>
            <p14:sldId id="282"/>
            <p14:sldId id="447"/>
            <p14:sldId id="283"/>
            <p14:sldId id="285"/>
            <p14:sldId id="286"/>
            <p14:sldId id="481"/>
            <p14:sldId id="499"/>
            <p14:sldId id="500"/>
            <p14:sldId id="501"/>
            <p14:sldId id="502"/>
            <p14:sldId id="503"/>
            <p14:sldId id="504"/>
            <p14:sldId id="287"/>
            <p14:sldId id="288"/>
            <p14:sldId id="505"/>
            <p14:sldId id="506"/>
            <p14:sldId id="456"/>
            <p14:sldId id="436"/>
            <p14:sldId id="432"/>
            <p14:sldId id="462"/>
            <p14:sldId id="435"/>
            <p14:sldId id="434"/>
            <p14:sldId id="346"/>
            <p14:sldId id="347"/>
            <p14:sldId id="348"/>
            <p14:sldId id="357"/>
            <p14:sldId id="359"/>
            <p14:sldId id="360"/>
            <p14:sldId id="451"/>
            <p14:sldId id="362"/>
            <p14:sldId id="446"/>
          </p14:sldIdLst>
        </p14:section>
        <p14:section name="Evaluación formativa" id="{7ABA2090-60DA-49C1-804D-6B4F5B319A45}">
          <p14:sldIdLst>
            <p14:sldId id="311"/>
            <p14:sldId id="400"/>
            <p14:sldId id="399"/>
            <p14:sldId id="312"/>
            <p14:sldId id="313"/>
            <p14:sldId id="314"/>
            <p14:sldId id="449"/>
            <p14:sldId id="475"/>
            <p14:sldId id="476"/>
            <p14:sldId id="315"/>
            <p14:sldId id="316"/>
            <p14:sldId id="317"/>
            <p14:sldId id="318"/>
            <p14:sldId id="319"/>
            <p14:sldId id="320"/>
            <p14:sldId id="482"/>
            <p14:sldId id="483"/>
            <p14:sldId id="484"/>
            <p14:sldId id="485"/>
            <p14:sldId id="486"/>
            <p14:sldId id="487"/>
            <p14:sldId id="488"/>
            <p14:sldId id="489"/>
            <p14:sldId id="472"/>
            <p14:sldId id="474"/>
            <p14:sldId id="473"/>
            <p14:sldId id="442"/>
            <p14:sldId id="329"/>
            <p14:sldId id="439"/>
            <p14:sldId id="464"/>
            <p14:sldId id="438"/>
            <p14:sldId id="466"/>
            <p14:sldId id="480"/>
          </p14:sldIdLst>
        </p14:section>
        <p14:section name="Cursos virtuales" id="{73057416-FE0E-47D0-9A6F-80E35A540B16}">
          <p14:sldIdLst>
            <p14:sldId id="332"/>
            <p14:sldId id="458"/>
            <p14:sldId id="437"/>
            <p14:sldId id="459"/>
            <p14:sldId id="448"/>
            <p14:sldId id="263"/>
            <p14:sldId id="264"/>
            <p14:sldId id="265"/>
            <p14:sldId id="461"/>
            <p14:sldId id="468"/>
            <p14:sldId id="469"/>
            <p14:sldId id="470"/>
            <p14:sldId id="463"/>
            <p14:sldId id="262"/>
            <p14:sldId id="445"/>
          </p14:sldIdLst>
        </p14:section>
        <p14:section name="Evaluaciones internacionales" id="{EA2703C4-CF6B-40CE-B538-EAA92FE55F87}">
          <p14:sldIdLst>
            <p14:sldId id="331"/>
            <p14:sldId id="364"/>
            <p14:sldId id="365"/>
            <p14:sldId id="367"/>
            <p14:sldId id="368"/>
            <p14:sldId id="369"/>
            <p14:sldId id="370"/>
            <p14:sldId id="371"/>
            <p14:sldId id="372"/>
            <p14:sldId id="373"/>
            <p14:sldId id="374"/>
            <p14:sldId id="375"/>
            <p14:sldId id="376"/>
            <p14:sldId id="377"/>
            <p14:sldId id="378"/>
            <p14:sldId id="379"/>
            <p14:sldId id="380"/>
            <p14:sldId id="381"/>
            <p14:sldId id="382"/>
            <p14:sldId id="383"/>
            <p14:sldId id="384"/>
            <p14:sldId id="385"/>
            <p14:sldId id="386"/>
            <p14:sldId id="387"/>
            <p14:sldId id="388"/>
            <p14:sldId id="389"/>
            <p14:sldId id="390"/>
            <p14:sldId id="391"/>
            <p14:sldId id="392"/>
            <p14:sldId id="3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ilvana godoy mateus" initials="sgm" lastIdx="14" clrIdx="0">
    <p:extLst>
      <p:ext uri="{19B8F6BF-5375-455C-9EA6-DF929625EA0E}">
        <p15:presenceInfo xmlns:p15="http://schemas.microsoft.com/office/powerpoint/2012/main" userId="03aece42a30c8116" providerId="Windows Live"/>
      </p:ext>
    </p:extLst>
  </p:cmAuthor>
  <p:cmAuthor id="2" name="Liliana Gamboa" initials="LG" lastIdx="38" clrIdx="1">
    <p:extLst>
      <p:ext uri="{19B8F6BF-5375-455C-9EA6-DF929625EA0E}">
        <p15:presenceInfo xmlns:p15="http://schemas.microsoft.com/office/powerpoint/2012/main" userId="9781841bf7367e79" providerId="Windows Live"/>
      </p:ext>
    </p:extLst>
  </p:cmAuthor>
  <p:cmAuthor id="3" name="Cesar Vega" initials="CV" lastIdx="72" clrIdx="2">
    <p:extLst>
      <p:ext uri="{19B8F6BF-5375-455C-9EA6-DF929625EA0E}">
        <p15:presenceInfo xmlns:p15="http://schemas.microsoft.com/office/powerpoint/2012/main" userId="Cesar Vega" providerId="None"/>
      </p:ext>
    </p:extLst>
  </p:cmAuthor>
  <p:cmAuthor id="4" name="ASUS" initials="A" lastIdx="8" clrIdx="3">
    <p:extLst>
      <p:ext uri="{19B8F6BF-5375-455C-9EA6-DF929625EA0E}">
        <p15:presenceInfo xmlns:p15="http://schemas.microsoft.com/office/powerpoint/2012/main" userId="ASUS" providerId="None"/>
      </p:ext>
    </p:extLst>
  </p:cmAuthor>
  <p:cmAuthor id="5" name="LIMAGALA" initials="L" lastIdx="8" clrIdx="4">
    <p:extLst>
      <p:ext uri="{19B8F6BF-5375-455C-9EA6-DF929625EA0E}">
        <p15:presenceInfo xmlns:p15="http://schemas.microsoft.com/office/powerpoint/2012/main" userId="LIMAGAL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D25"/>
    <a:srgbClr val="FF6600"/>
    <a:srgbClr val="F09F27"/>
    <a:srgbClr val="EB70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0" autoAdjust="0"/>
    <p:restoredTop sz="93522" autoAdjust="0"/>
  </p:normalViewPr>
  <p:slideViewPr>
    <p:cSldViewPr snapToGrid="0">
      <p:cViewPr varScale="1">
        <p:scale>
          <a:sx n="52" d="100"/>
          <a:sy n="52" d="100"/>
        </p:scale>
        <p:origin x="90" y="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0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63" Type="http://schemas.openxmlformats.org/officeDocument/2006/relationships/slide" Target="slides/slide56.xml"/><Relationship Id="rId84" Type="http://schemas.openxmlformats.org/officeDocument/2006/relationships/slide" Target="slides/slide77.xml"/><Relationship Id="rId138" Type="http://schemas.openxmlformats.org/officeDocument/2006/relationships/slide" Target="slides/slide131.xml"/><Relationship Id="rId107" Type="http://schemas.openxmlformats.org/officeDocument/2006/relationships/slide" Target="slides/slide100.xml"/><Relationship Id="rId11" Type="http://schemas.openxmlformats.org/officeDocument/2006/relationships/slide" Target="slides/slide4.xml"/><Relationship Id="rId32" Type="http://schemas.openxmlformats.org/officeDocument/2006/relationships/slide" Target="slides/slide25.xml"/><Relationship Id="rId53" Type="http://schemas.openxmlformats.org/officeDocument/2006/relationships/slide" Target="slides/slide46.xml"/><Relationship Id="rId74" Type="http://schemas.openxmlformats.org/officeDocument/2006/relationships/slide" Target="slides/slide67.xml"/><Relationship Id="rId128" Type="http://schemas.openxmlformats.org/officeDocument/2006/relationships/slide" Target="slides/slide121.xml"/><Relationship Id="rId149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95" Type="http://schemas.openxmlformats.org/officeDocument/2006/relationships/slide" Target="slides/slide88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113" Type="http://schemas.openxmlformats.org/officeDocument/2006/relationships/slide" Target="slides/slide106.xml"/><Relationship Id="rId118" Type="http://schemas.openxmlformats.org/officeDocument/2006/relationships/slide" Target="slides/slide111.xml"/><Relationship Id="rId134" Type="http://schemas.openxmlformats.org/officeDocument/2006/relationships/slide" Target="slides/slide127.xml"/><Relationship Id="rId139" Type="http://schemas.openxmlformats.org/officeDocument/2006/relationships/slide" Target="slides/slide132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150" Type="http://schemas.openxmlformats.org/officeDocument/2006/relationships/tableStyles" Target="tableStyles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59" Type="http://schemas.openxmlformats.org/officeDocument/2006/relationships/slide" Target="slides/slide52.xml"/><Relationship Id="rId103" Type="http://schemas.openxmlformats.org/officeDocument/2006/relationships/slide" Target="slides/slide96.xml"/><Relationship Id="rId108" Type="http://schemas.openxmlformats.org/officeDocument/2006/relationships/slide" Target="slides/slide101.xml"/><Relationship Id="rId124" Type="http://schemas.openxmlformats.org/officeDocument/2006/relationships/slide" Target="slides/slide117.xml"/><Relationship Id="rId129" Type="http://schemas.openxmlformats.org/officeDocument/2006/relationships/slide" Target="slides/slide122.xml"/><Relationship Id="rId54" Type="http://schemas.openxmlformats.org/officeDocument/2006/relationships/slide" Target="slides/slide47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91" Type="http://schemas.openxmlformats.org/officeDocument/2006/relationships/slide" Target="slides/slide84.xml"/><Relationship Id="rId96" Type="http://schemas.openxmlformats.org/officeDocument/2006/relationships/slide" Target="slides/slide89.xml"/><Relationship Id="rId140" Type="http://schemas.openxmlformats.org/officeDocument/2006/relationships/slide" Target="slides/slide133.xml"/><Relationship Id="rId14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49" Type="http://schemas.openxmlformats.org/officeDocument/2006/relationships/slide" Target="slides/slide42.xml"/><Relationship Id="rId114" Type="http://schemas.openxmlformats.org/officeDocument/2006/relationships/slide" Target="slides/slide107.xml"/><Relationship Id="rId119" Type="http://schemas.openxmlformats.org/officeDocument/2006/relationships/slide" Target="slides/slide112.xml"/><Relationship Id="rId44" Type="http://schemas.openxmlformats.org/officeDocument/2006/relationships/slide" Target="slides/slide37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81" Type="http://schemas.openxmlformats.org/officeDocument/2006/relationships/slide" Target="slides/slide74.xml"/><Relationship Id="rId86" Type="http://schemas.openxmlformats.org/officeDocument/2006/relationships/slide" Target="slides/slide79.xml"/><Relationship Id="rId130" Type="http://schemas.openxmlformats.org/officeDocument/2006/relationships/slide" Target="slides/slide123.xml"/><Relationship Id="rId135" Type="http://schemas.openxmlformats.org/officeDocument/2006/relationships/slide" Target="slides/slide128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109" Type="http://schemas.openxmlformats.org/officeDocument/2006/relationships/slide" Target="slides/slide102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97" Type="http://schemas.openxmlformats.org/officeDocument/2006/relationships/slide" Target="slides/slide90.xml"/><Relationship Id="rId104" Type="http://schemas.openxmlformats.org/officeDocument/2006/relationships/slide" Target="slides/slide97.xml"/><Relationship Id="rId120" Type="http://schemas.openxmlformats.org/officeDocument/2006/relationships/slide" Target="slides/slide113.xml"/><Relationship Id="rId125" Type="http://schemas.openxmlformats.org/officeDocument/2006/relationships/slide" Target="slides/slide118.xml"/><Relationship Id="rId141" Type="http://schemas.openxmlformats.org/officeDocument/2006/relationships/slide" Target="slides/slide134.xml"/><Relationship Id="rId146" Type="http://schemas.openxmlformats.org/officeDocument/2006/relationships/commentAuthors" Target="commentAuthors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92" Type="http://schemas.openxmlformats.org/officeDocument/2006/relationships/slide" Target="slides/slide85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2.xml"/><Relationship Id="rId24" Type="http://schemas.openxmlformats.org/officeDocument/2006/relationships/slide" Target="slides/slide17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66" Type="http://schemas.openxmlformats.org/officeDocument/2006/relationships/slide" Target="slides/slide59.xml"/><Relationship Id="rId87" Type="http://schemas.openxmlformats.org/officeDocument/2006/relationships/slide" Target="slides/slide80.xml"/><Relationship Id="rId110" Type="http://schemas.openxmlformats.org/officeDocument/2006/relationships/slide" Target="slides/slide103.xml"/><Relationship Id="rId115" Type="http://schemas.openxmlformats.org/officeDocument/2006/relationships/slide" Target="slides/slide108.xml"/><Relationship Id="rId131" Type="http://schemas.openxmlformats.org/officeDocument/2006/relationships/slide" Target="slides/slide124.xml"/><Relationship Id="rId136" Type="http://schemas.openxmlformats.org/officeDocument/2006/relationships/slide" Target="slides/slide129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56" Type="http://schemas.openxmlformats.org/officeDocument/2006/relationships/slide" Target="slides/slide49.xml"/><Relationship Id="rId77" Type="http://schemas.openxmlformats.org/officeDocument/2006/relationships/slide" Target="slides/slide70.xml"/><Relationship Id="rId100" Type="http://schemas.openxmlformats.org/officeDocument/2006/relationships/slide" Target="slides/slide93.xml"/><Relationship Id="rId105" Type="http://schemas.openxmlformats.org/officeDocument/2006/relationships/slide" Target="slides/slide98.xml"/><Relationship Id="rId126" Type="http://schemas.openxmlformats.org/officeDocument/2006/relationships/slide" Target="slides/slide119.xml"/><Relationship Id="rId147" Type="http://schemas.openxmlformats.org/officeDocument/2006/relationships/presProps" Target="presProp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93" Type="http://schemas.openxmlformats.org/officeDocument/2006/relationships/slide" Target="slides/slide86.xml"/><Relationship Id="rId98" Type="http://schemas.openxmlformats.org/officeDocument/2006/relationships/slide" Target="slides/slide91.xml"/><Relationship Id="rId121" Type="http://schemas.openxmlformats.org/officeDocument/2006/relationships/slide" Target="slides/slide114.xml"/><Relationship Id="rId142" Type="http://schemas.openxmlformats.org/officeDocument/2006/relationships/slide" Target="slides/slide135.xml"/><Relationship Id="rId3" Type="http://schemas.openxmlformats.org/officeDocument/2006/relationships/slideMaster" Target="slideMasters/slideMaster3.xml"/><Relationship Id="rId25" Type="http://schemas.openxmlformats.org/officeDocument/2006/relationships/slide" Target="slides/slide18.xml"/><Relationship Id="rId46" Type="http://schemas.openxmlformats.org/officeDocument/2006/relationships/slide" Target="slides/slide39.xml"/><Relationship Id="rId67" Type="http://schemas.openxmlformats.org/officeDocument/2006/relationships/slide" Target="slides/slide60.xml"/><Relationship Id="rId116" Type="http://schemas.openxmlformats.org/officeDocument/2006/relationships/slide" Target="slides/slide109.xml"/><Relationship Id="rId137" Type="http://schemas.openxmlformats.org/officeDocument/2006/relationships/slide" Target="slides/slide130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62" Type="http://schemas.openxmlformats.org/officeDocument/2006/relationships/slide" Target="slides/slide55.xml"/><Relationship Id="rId83" Type="http://schemas.openxmlformats.org/officeDocument/2006/relationships/slide" Target="slides/slide76.xml"/><Relationship Id="rId88" Type="http://schemas.openxmlformats.org/officeDocument/2006/relationships/slide" Target="slides/slide81.xml"/><Relationship Id="rId111" Type="http://schemas.openxmlformats.org/officeDocument/2006/relationships/slide" Target="slides/slide104.xml"/><Relationship Id="rId132" Type="http://schemas.openxmlformats.org/officeDocument/2006/relationships/slide" Target="slides/slide125.xml"/><Relationship Id="rId15" Type="http://schemas.openxmlformats.org/officeDocument/2006/relationships/slide" Target="slides/slide8.xml"/><Relationship Id="rId36" Type="http://schemas.openxmlformats.org/officeDocument/2006/relationships/slide" Target="slides/slide29.xml"/><Relationship Id="rId57" Type="http://schemas.openxmlformats.org/officeDocument/2006/relationships/slide" Target="slides/slide50.xml"/><Relationship Id="rId106" Type="http://schemas.openxmlformats.org/officeDocument/2006/relationships/slide" Target="slides/slide99.xml"/><Relationship Id="rId127" Type="http://schemas.openxmlformats.org/officeDocument/2006/relationships/slide" Target="slides/slide120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52" Type="http://schemas.openxmlformats.org/officeDocument/2006/relationships/slide" Target="slides/slide45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94" Type="http://schemas.openxmlformats.org/officeDocument/2006/relationships/slide" Target="slides/slide87.xml"/><Relationship Id="rId99" Type="http://schemas.openxmlformats.org/officeDocument/2006/relationships/slide" Target="slides/slide92.xml"/><Relationship Id="rId101" Type="http://schemas.openxmlformats.org/officeDocument/2006/relationships/slide" Target="slides/slide94.xml"/><Relationship Id="rId122" Type="http://schemas.openxmlformats.org/officeDocument/2006/relationships/slide" Target="slides/slide115.xml"/><Relationship Id="rId143" Type="http://schemas.openxmlformats.org/officeDocument/2006/relationships/slide" Target="slides/slide136.xml"/><Relationship Id="rId148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26" Type="http://schemas.openxmlformats.org/officeDocument/2006/relationships/slide" Target="slides/slide19.xml"/><Relationship Id="rId47" Type="http://schemas.openxmlformats.org/officeDocument/2006/relationships/slide" Target="slides/slide40.xml"/><Relationship Id="rId68" Type="http://schemas.openxmlformats.org/officeDocument/2006/relationships/slide" Target="slides/slide61.xml"/><Relationship Id="rId89" Type="http://schemas.openxmlformats.org/officeDocument/2006/relationships/slide" Target="slides/slide82.xml"/><Relationship Id="rId112" Type="http://schemas.openxmlformats.org/officeDocument/2006/relationships/slide" Target="slides/slide105.xml"/><Relationship Id="rId133" Type="http://schemas.openxmlformats.org/officeDocument/2006/relationships/slide" Target="slides/slide126.xml"/><Relationship Id="rId16" Type="http://schemas.openxmlformats.org/officeDocument/2006/relationships/slide" Target="slides/slide9.xml"/><Relationship Id="rId37" Type="http://schemas.openxmlformats.org/officeDocument/2006/relationships/slide" Target="slides/slide30.xml"/><Relationship Id="rId58" Type="http://schemas.openxmlformats.org/officeDocument/2006/relationships/slide" Target="slides/slide51.xml"/><Relationship Id="rId79" Type="http://schemas.openxmlformats.org/officeDocument/2006/relationships/slide" Target="slides/slide72.xml"/><Relationship Id="rId102" Type="http://schemas.openxmlformats.org/officeDocument/2006/relationships/slide" Target="slides/slide95.xml"/><Relationship Id="rId123" Type="http://schemas.openxmlformats.org/officeDocument/2006/relationships/slide" Target="slides/slide116.xml"/><Relationship Id="rId144" Type="http://schemas.openxmlformats.org/officeDocument/2006/relationships/slide" Target="slides/slide137.xml"/><Relationship Id="rId90" Type="http://schemas.openxmlformats.org/officeDocument/2006/relationships/slide" Target="slides/slide8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F34FD7-883A-4BBA-BA5E-AA4D8A1FD987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34F8E2-69B1-41D2-A88E-134314D7B9D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0822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4F8E2-69B1-41D2-A88E-134314D7B9DD}" type="slidenum">
              <a:rPr lang="es-CO" smtClean="0"/>
              <a:t>54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3024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4F8E2-69B1-41D2-A88E-134314D7B9DD}" type="slidenum">
              <a:rPr lang="es-CO" smtClean="0"/>
              <a:t>80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738661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4F8E2-69B1-41D2-A88E-134314D7B9DD}" type="slidenum">
              <a:rPr lang="es-CO" smtClean="0"/>
              <a:t>85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081185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4F8E2-69B1-41D2-A88E-134314D7B9DD}" type="slidenum">
              <a:rPr lang="es-CO" smtClean="0"/>
              <a:t>102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08843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4F8E2-69B1-41D2-A88E-134314D7B9DD}" type="slidenum">
              <a:rPr lang="es-CO" smtClean="0"/>
              <a:t>128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30847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7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1703942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96D72A-CCF2-4686-9D8D-29C14F1CF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7DDB4B5-A089-4269-8FFC-860FCE7D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7CBE5-FAA7-475C-B3F0-D967CE7BEFB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F2DA55E-8453-4239-9CBF-024FB8FA6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5DE24E4-B22F-49B8-B120-9E18B76E4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6936-5DE0-40DA-BD7B-EFC260A540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383100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7CBE5-FAA7-475C-B3F0-D967CE7BEFB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6936-5DE0-40DA-BD7B-EFC260A540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9697081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96D72A-CCF2-4686-9D8D-29C14F1CF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7DDB4B5-A089-4269-8FFC-860FCE7D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7CBE5-FAA7-475C-B3F0-D967CE7BEFB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F2DA55E-8453-4239-9CBF-024FB8FA6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5DE24E4-B22F-49B8-B120-9E18B76E4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6936-5DE0-40DA-BD7B-EFC260A540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383100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7CBE5-FAA7-475C-B3F0-D967CE7BEFB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6936-5DE0-40DA-BD7B-EFC260A540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614476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7CBE5-FAA7-475C-B3F0-D967CE7BEFB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6936-5DE0-40DA-BD7B-EFC260A540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7959675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7CBE5-FAA7-475C-B3F0-D967CE7BEFB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6936-5DE0-40DA-BD7B-EFC260A540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377558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7CBE5-FAA7-475C-B3F0-D967CE7BEFB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6936-5DE0-40DA-BD7B-EFC260A540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4942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932473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7CBE5-FAA7-475C-B3F0-D967CE7BEFB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6936-5DE0-40DA-BD7B-EFC260A540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390306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7CBE5-FAA7-475C-B3F0-D967CE7BEFB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6936-5DE0-40DA-BD7B-EFC260A540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8696152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7CBE5-FAA7-475C-B3F0-D967CE7BEFB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6936-5DE0-40DA-BD7B-EFC260A540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004038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7CBE5-FAA7-475C-B3F0-D967CE7BEFB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6936-5DE0-40DA-BD7B-EFC260A540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8988390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7CBE5-FAA7-475C-B3F0-D967CE7BEFB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6936-5DE0-40DA-BD7B-EFC260A540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3637020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7CBE5-FAA7-475C-B3F0-D967CE7BEFB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6936-5DE0-40DA-BD7B-EFC260A540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6444778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A342E-0027-4E56-922F-4D1B5806BE83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8F787-CE84-496A-BEEF-E62E97DC86A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0271566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2D74-49CF-4258-BCAF-9085619F5D18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52B0-598B-4810-8FD1-22964628BE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1958863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2D74-49CF-4258-BCAF-9085619F5D18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52B0-598B-4810-8FD1-22964628BE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992206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2D74-49CF-4258-BCAF-9085619F5D18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52B0-598B-4810-8FD1-22964628BE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397634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2D74-49CF-4258-BCAF-9085619F5D18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52B0-598B-4810-8FD1-22964628BE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1150912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2D74-49CF-4258-BCAF-9085619F5D18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52B0-598B-4810-8FD1-22964628BE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77408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2D74-49CF-4258-BCAF-9085619F5D18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52B0-598B-4810-8FD1-22964628BE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42503474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2D74-49CF-4258-BCAF-9085619F5D18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52B0-598B-4810-8FD1-22964628BE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99872411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2D74-49CF-4258-BCAF-9085619F5D18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52B0-598B-4810-8FD1-22964628BE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5275235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2D74-49CF-4258-BCAF-9085619F5D18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52B0-598B-4810-8FD1-22964628BE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52685346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2D74-49CF-4258-BCAF-9085619F5D18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52B0-598B-4810-8FD1-22964628BE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72903366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2D74-49CF-4258-BCAF-9085619F5D18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452B0-598B-4810-8FD1-22964628BE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182863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343423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96D72A-CCF2-4686-9D8D-29C14F1CF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7DDB4B5-A089-4269-8FFC-860FCE7D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7CBE5-FAA7-475C-B3F0-D967CE7BEFB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F2DA55E-8453-4239-9CBF-024FB8FA6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5DE24E4-B22F-49B8-B120-9E18B76E4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6936-5DE0-40DA-BD7B-EFC260A540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3831008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99FBA-DCD7-42E1-952E-5CE6363D34C3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B73CD-2DD1-4F27-9D5C-4797794557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012204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99FBA-DCD7-42E1-952E-5CE6363D34C3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B73CD-2DD1-4F27-9D5C-4797794557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2066431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99FBA-DCD7-42E1-952E-5CE6363D34C3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B73CD-2DD1-4F27-9D5C-4797794557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4284521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99FBA-DCD7-42E1-952E-5CE6363D34C3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B73CD-2DD1-4F27-9D5C-4797794557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86475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99FBA-DCD7-42E1-952E-5CE6363D34C3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B73CD-2DD1-4F27-9D5C-4797794557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76409926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99FBA-DCD7-42E1-952E-5CE6363D34C3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B73CD-2DD1-4F27-9D5C-4797794557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55205554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99FBA-DCD7-42E1-952E-5CE6363D34C3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B73CD-2DD1-4F27-9D5C-4797794557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97655119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99FBA-DCD7-42E1-952E-5CE6363D34C3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B73CD-2DD1-4F27-9D5C-4797794557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00967555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99FBA-DCD7-42E1-952E-5CE6363D34C3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B73CD-2DD1-4F27-9D5C-4797794557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24639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99FBA-DCD7-42E1-952E-5CE6363D34C3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B73CD-2DD1-4F27-9D5C-4797794557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68991471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99FBA-DCD7-42E1-952E-5CE6363D34C3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B73CD-2DD1-4F27-9D5C-4797794557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86101977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96D72A-CCF2-4686-9D8D-29C14F1CF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7DDB4B5-A089-4269-8FFC-860FCE7D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7CBE5-FAA7-475C-B3F0-D967CE7BEFB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F2DA55E-8453-4239-9CBF-024FB8FA6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5DE24E4-B22F-49B8-B120-9E18B76E4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6936-5DE0-40DA-BD7B-EFC260A540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3831008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8F96-92D7-4E8A-94CE-A5AAF7CD801F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139E-F9EA-4C8F-AFF6-ADD23623099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4825444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8F96-92D7-4E8A-94CE-A5AAF7CD801F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139E-F9EA-4C8F-AFF6-ADD23623099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11483945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8F96-92D7-4E8A-94CE-A5AAF7CD801F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139E-F9EA-4C8F-AFF6-ADD23623099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469331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8F96-92D7-4E8A-94CE-A5AAF7CD801F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139E-F9EA-4C8F-AFF6-ADD23623099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306360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8F96-92D7-4E8A-94CE-A5AAF7CD801F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139E-F9EA-4C8F-AFF6-ADD23623099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58492767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8F96-92D7-4E8A-94CE-A5AAF7CD801F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139E-F9EA-4C8F-AFF6-ADD23623099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3382772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8F96-92D7-4E8A-94CE-A5AAF7CD801F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139E-F9EA-4C8F-AFF6-ADD23623099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501218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8F96-92D7-4E8A-94CE-A5AAF7CD801F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139E-F9EA-4C8F-AFF6-ADD23623099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81890490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8F96-92D7-4E8A-94CE-A5AAF7CD801F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139E-F9EA-4C8F-AFF6-ADD23623099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3445317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8F96-92D7-4E8A-94CE-A5AAF7CD801F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139E-F9EA-4C8F-AFF6-ADD23623099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9403997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9E8F96-92D7-4E8A-94CE-A5AAF7CD801F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FF139E-F9EA-4C8F-AFF6-ADD23623099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95711830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588456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96D72A-CCF2-4686-9D8D-29C14F1CF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7DDB4B5-A089-4269-8FFC-860FCE7D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7CBE5-FAA7-475C-B3F0-D967CE7BEFB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F2DA55E-8453-4239-9CBF-024FB8FA6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5DE24E4-B22F-49B8-B120-9E18B76E4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D16936-5DE0-40DA-BD7B-EFC260A540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3831008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1943865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08014-7FF3-4ED2-B131-AC23CDE23494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46B4-A74F-4756-BAF0-E4C5A8F64B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74407293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08014-7FF3-4ED2-B131-AC23CDE23494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46B4-A74F-4756-BAF0-E4C5A8F64B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554612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08014-7FF3-4ED2-B131-AC23CDE23494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46B4-A74F-4756-BAF0-E4C5A8F64B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4268252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08014-7FF3-4ED2-B131-AC23CDE23494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46B4-A74F-4756-BAF0-E4C5A8F64B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6760152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08014-7FF3-4ED2-B131-AC23CDE23494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46B4-A74F-4756-BAF0-E4C5A8F64B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92757022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08014-7FF3-4ED2-B131-AC23CDE23494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46B4-A74F-4756-BAF0-E4C5A8F64B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35549598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08014-7FF3-4ED2-B131-AC23CDE23494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46B4-A74F-4756-BAF0-E4C5A8F64B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52160240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08014-7FF3-4ED2-B131-AC23CDE23494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46B4-A74F-4756-BAF0-E4C5A8F64B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0431398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08014-7FF3-4ED2-B131-AC23CDE23494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46B4-A74F-4756-BAF0-E4C5A8F64B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97821820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08014-7FF3-4ED2-B131-AC23CDE23494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46B4-A74F-4756-BAF0-E4C5A8F64B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29194157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08014-7FF3-4ED2-B131-AC23CDE23494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3646B4-A74F-4756-BAF0-E4C5A8F64B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12257033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6171477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8168153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623145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4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702C-214D-43DF-9C84-D6E1C571A25B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33D8-4315-414A-8B2A-4B7E51D362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2594626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702C-214D-43DF-9C84-D6E1C571A25B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33D8-4315-414A-8B2A-4B7E51D362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2594626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702C-214D-43DF-9C84-D6E1C571A25B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33D8-4315-414A-8B2A-4B7E51D362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5597205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702C-214D-43DF-9C84-D6E1C571A25B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33D8-4315-414A-8B2A-4B7E51D362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740767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702C-214D-43DF-9C84-D6E1C571A25B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33D8-4315-414A-8B2A-4B7E51D362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1882520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702C-214D-43DF-9C84-D6E1C571A25B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33D8-4315-414A-8B2A-4B7E51D362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9280382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702C-214D-43DF-9C84-D6E1C571A25B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33D8-4315-414A-8B2A-4B7E51D362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5614747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702C-214D-43DF-9C84-D6E1C571A25B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33D8-4315-414A-8B2A-4B7E51D362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17751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0114358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702C-214D-43DF-9C84-D6E1C571A25B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33D8-4315-414A-8B2A-4B7E51D362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7829389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702C-214D-43DF-9C84-D6E1C571A25B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33D8-4315-414A-8B2A-4B7E51D362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202762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702C-214D-43DF-9C84-D6E1C571A25B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33D8-4315-414A-8B2A-4B7E51D362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630449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702C-214D-43DF-9C84-D6E1C571A25B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8733D8-4315-414A-8B2A-4B7E51D362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118297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65677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8378131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123613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79785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65.xml"/><Relationship Id="rId18" Type="http://schemas.openxmlformats.org/officeDocument/2006/relationships/slideLayout" Target="../slideLayouts/slideLayout70.xml"/><Relationship Id="rId26" Type="http://schemas.openxmlformats.org/officeDocument/2006/relationships/slideLayout" Target="../slideLayouts/slideLayout78.xml"/><Relationship Id="rId39" Type="http://schemas.openxmlformats.org/officeDocument/2006/relationships/slideLayout" Target="../slideLayouts/slideLayout91.xml"/><Relationship Id="rId21" Type="http://schemas.openxmlformats.org/officeDocument/2006/relationships/slideLayout" Target="../slideLayouts/slideLayout73.xml"/><Relationship Id="rId34" Type="http://schemas.openxmlformats.org/officeDocument/2006/relationships/slideLayout" Target="../slideLayouts/slideLayout86.xml"/><Relationship Id="rId42" Type="http://schemas.openxmlformats.org/officeDocument/2006/relationships/slideLayout" Target="../slideLayouts/slideLayout94.xml"/><Relationship Id="rId47" Type="http://schemas.openxmlformats.org/officeDocument/2006/relationships/slideLayout" Target="../slideLayouts/slideLayout99.xml"/><Relationship Id="rId50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59.xml"/><Relationship Id="rId2" Type="http://schemas.openxmlformats.org/officeDocument/2006/relationships/slideLayout" Target="../slideLayouts/slideLayout54.xml"/><Relationship Id="rId16" Type="http://schemas.openxmlformats.org/officeDocument/2006/relationships/slideLayout" Target="../slideLayouts/slideLayout68.xml"/><Relationship Id="rId29" Type="http://schemas.openxmlformats.org/officeDocument/2006/relationships/slideLayout" Target="../slideLayouts/slideLayout81.xml"/><Relationship Id="rId11" Type="http://schemas.openxmlformats.org/officeDocument/2006/relationships/slideLayout" Target="../slideLayouts/slideLayout63.xml"/><Relationship Id="rId24" Type="http://schemas.openxmlformats.org/officeDocument/2006/relationships/slideLayout" Target="../slideLayouts/slideLayout76.xml"/><Relationship Id="rId32" Type="http://schemas.openxmlformats.org/officeDocument/2006/relationships/slideLayout" Target="../slideLayouts/slideLayout84.xml"/><Relationship Id="rId37" Type="http://schemas.openxmlformats.org/officeDocument/2006/relationships/slideLayout" Target="../slideLayouts/slideLayout89.xml"/><Relationship Id="rId40" Type="http://schemas.openxmlformats.org/officeDocument/2006/relationships/slideLayout" Target="../slideLayouts/slideLayout92.xml"/><Relationship Id="rId45" Type="http://schemas.openxmlformats.org/officeDocument/2006/relationships/slideLayout" Target="../slideLayouts/slideLayout97.xml"/><Relationship Id="rId53" Type="http://schemas.openxmlformats.org/officeDocument/2006/relationships/image" Target="../media/image4.png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19" Type="http://schemas.openxmlformats.org/officeDocument/2006/relationships/slideLayout" Target="../slideLayouts/slideLayout71.xml"/><Relationship Id="rId31" Type="http://schemas.openxmlformats.org/officeDocument/2006/relationships/slideLayout" Target="../slideLayouts/slideLayout83.xml"/><Relationship Id="rId44" Type="http://schemas.openxmlformats.org/officeDocument/2006/relationships/slideLayout" Target="../slideLayouts/slideLayout96.xml"/><Relationship Id="rId52" Type="http://schemas.openxmlformats.org/officeDocument/2006/relationships/theme" Target="../theme/theme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Relationship Id="rId14" Type="http://schemas.openxmlformats.org/officeDocument/2006/relationships/slideLayout" Target="../slideLayouts/slideLayout66.xml"/><Relationship Id="rId22" Type="http://schemas.openxmlformats.org/officeDocument/2006/relationships/slideLayout" Target="../slideLayouts/slideLayout74.xml"/><Relationship Id="rId27" Type="http://schemas.openxmlformats.org/officeDocument/2006/relationships/slideLayout" Target="../slideLayouts/slideLayout79.xml"/><Relationship Id="rId30" Type="http://schemas.openxmlformats.org/officeDocument/2006/relationships/slideLayout" Target="../slideLayouts/slideLayout82.xml"/><Relationship Id="rId35" Type="http://schemas.openxmlformats.org/officeDocument/2006/relationships/slideLayout" Target="../slideLayouts/slideLayout87.xml"/><Relationship Id="rId43" Type="http://schemas.openxmlformats.org/officeDocument/2006/relationships/slideLayout" Target="../slideLayouts/slideLayout95.xml"/><Relationship Id="rId48" Type="http://schemas.openxmlformats.org/officeDocument/2006/relationships/slideLayout" Target="../slideLayouts/slideLayout100.xml"/><Relationship Id="rId8" Type="http://schemas.openxmlformats.org/officeDocument/2006/relationships/slideLayout" Target="../slideLayouts/slideLayout60.xml"/><Relationship Id="rId51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4.xml"/><Relationship Id="rId17" Type="http://schemas.openxmlformats.org/officeDocument/2006/relationships/slideLayout" Target="../slideLayouts/slideLayout69.xml"/><Relationship Id="rId25" Type="http://schemas.openxmlformats.org/officeDocument/2006/relationships/slideLayout" Target="../slideLayouts/slideLayout77.xml"/><Relationship Id="rId33" Type="http://schemas.openxmlformats.org/officeDocument/2006/relationships/slideLayout" Target="../slideLayouts/slideLayout85.xml"/><Relationship Id="rId38" Type="http://schemas.openxmlformats.org/officeDocument/2006/relationships/slideLayout" Target="../slideLayouts/slideLayout90.xml"/><Relationship Id="rId46" Type="http://schemas.openxmlformats.org/officeDocument/2006/relationships/slideLayout" Target="../slideLayouts/slideLayout98.xml"/><Relationship Id="rId20" Type="http://schemas.openxmlformats.org/officeDocument/2006/relationships/slideLayout" Target="../slideLayouts/slideLayout72.xml"/><Relationship Id="rId41" Type="http://schemas.openxmlformats.org/officeDocument/2006/relationships/slideLayout" Target="../slideLayouts/slideLayout93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7.xml"/><Relationship Id="rId23" Type="http://schemas.openxmlformats.org/officeDocument/2006/relationships/slideLayout" Target="../slideLayouts/slideLayout75.xml"/><Relationship Id="rId28" Type="http://schemas.openxmlformats.org/officeDocument/2006/relationships/slideLayout" Target="../slideLayouts/slideLayout80.xml"/><Relationship Id="rId36" Type="http://schemas.openxmlformats.org/officeDocument/2006/relationships/slideLayout" Target="../slideLayouts/slideLayout88.xml"/><Relationship Id="rId49" Type="http://schemas.openxmlformats.org/officeDocument/2006/relationships/slideLayout" Target="../slideLayouts/slideLayout101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16.xml"/><Relationship Id="rId18" Type="http://schemas.openxmlformats.org/officeDocument/2006/relationships/slideLayout" Target="../slideLayouts/slideLayout121.xml"/><Relationship Id="rId26" Type="http://schemas.openxmlformats.org/officeDocument/2006/relationships/slideLayout" Target="../slideLayouts/slideLayout129.xml"/><Relationship Id="rId39" Type="http://schemas.openxmlformats.org/officeDocument/2006/relationships/slideLayout" Target="../slideLayouts/slideLayout142.xml"/><Relationship Id="rId21" Type="http://schemas.openxmlformats.org/officeDocument/2006/relationships/slideLayout" Target="../slideLayouts/slideLayout124.xml"/><Relationship Id="rId34" Type="http://schemas.openxmlformats.org/officeDocument/2006/relationships/slideLayout" Target="../slideLayouts/slideLayout137.xml"/><Relationship Id="rId42" Type="http://schemas.openxmlformats.org/officeDocument/2006/relationships/slideLayout" Target="../slideLayouts/slideLayout145.xml"/><Relationship Id="rId47" Type="http://schemas.openxmlformats.org/officeDocument/2006/relationships/slideLayout" Target="../slideLayouts/slideLayout150.xml"/><Relationship Id="rId50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10.xml"/><Relationship Id="rId2" Type="http://schemas.openxmlformats.org/officeDocument/2006/relationships/slideLayout" Target="../slideLayouts/slideLayout105.xml"/><Relationship Id="rId16" Type="http://schemas.openxmlformats.org/officeDocument/2006/relationships/slideLayout" Target="../slideLayouts/slideLayout119.xml"/><Relationship Id="rId29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14.xml"/><Relationship Id="rId24" Type="http://schemas.openxmlformats.org/officeDocument/2006/relationships/slideLayout" Target="../slideLayouts/slideLayout127.xml"/><Relationship Id="rId32" Type="http://schemas.openxmlformats.org/officeDocument/2006/relationships/slideLayout" Target="../slideLayouts/slideLayout135.xml"/><Relationship Id="rId37" Type="http://schemas.openxmlformats.org/officeDocument/2006/relationships/slideLayout" Target="../slideLayouts/slideLayout140.xml"/><Relationship Id="rId40" Type="http://schemas.openxmlformats.org/officeDocument/2006/relationships/slideLayout" Target="../slideLayouts/slideLayout143.xml"/><Relationship Id="rId45" Type="http://schemas.openxmlformats.org/officeDocument/2006/relationships/slideLayout" Target="../slideLayouts/slideLayout148.xml"/><Relationship Id="rId53" Type="http://schemas.openxmlformats.org/officeDocument/2006/relationships/image" Target="../media/image5.png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19" Type="http://schemas.openxmlformats.org/officeDocument/2006/relationships/slideLayout" Target="../slideLayouts/slideLayout122.xml"/><Relationship Id="rId31" Type="http://schemas.openxmlformats.org/officeDocument/2006/relationships/slideLayout" Target="../slideLayouts/slideLayout134.xml"/><Relationship Id="rId44" Type="http://schemas.openxmlformats.org/officeDocument/2006/relationships/slideLayout" Target="../slideLayouts/slideLayout147.xml"/><Relationship Id="rId52" Type="http://schemas.openxmlformats.org/officeDocument/2006/relationships/theme" Target="../theme/theme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14" Type="http://schemas.openxmlformats.org/officeDocument/2006/relationships/slideLayout" Target="../slideLayouts/slideLayout117.xml"/><Relationship Id="rId22" Type="http://schemas.openxmlformats.org/officeDocument/2006/relationships/slideLayout" Target="../slideLayouts/slideLayout125.xml"/><Relationship Id="rId27" Type="http://schemas.openxmlformats.org/officeDocument/2006/relationships/slideLayout" Target="../slideLayouts/slideLayout130.xml"/><Relationship Id="rId30" Type="http://schemas.openxmlformats.org/officeDocument/2006/relationships/slideLayout" Target="../slideLayouts/slideLayout133.xml"/><Relationship Id="rId35" Type="http://schemas.openxmlformats.org/officeDocument/2006/relationships/slideLayout" Target="../slideLayouts/slideLayout138.xml"/><Relationship Id="rId43" Type="http://schemas.openxmlformats.org/officeDocument/2006/relationships/slideLayout" Target="../slideLayouts/slideLayout146.xml"/><Relationship Id="rId48" Type="http://schemas.openxmlformats.org/officeDocument/2006/relationships/slideLayout" Target="../slideLayouts/slideLayout151.xml"/><Relationship Id="rId8" Type="http://schemas.openxmlformats.org/officeDocument/2006/relationships/slideLayout" Target="../slideLayouts/slideLayout111.xml"/><Relationship Id="rId51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06.xml"/><Relationship Id="rId12" Type="http://schemas.openxmlformats.org/officeDocument/2006/relationships/slideLayout" Target="../slideLayouts/slideLayout115.xml"/><Relationship Id="rId17" Type="http://schemas.openxmlformats.org/officeDocument/2006/relationships/slideLayout" Target="../slideLayouts/slideLayout120.xml"/><Relationship Id="rId25" Type="http://schemas.openxmlformats.org/officeDocument/2006/relationships/slideLayout" Target="../slideLayouts/slideLayout128.xml"/><Relationship Id="rId33" Type="http://schemas.openxmlformats.org/officeDocument/2006/relationships/slideLayout" Target="../slideLayouts/slideLayout136.xml"/><Relationship Id="rId38" Type="http://schemas.openxmlformats.org/officeDocument/2006/relationships/slideLayout" Target="../slideLayouts/slideLayout141.xml"/><Relationship Id="rId46" Type="http://schemas.openxmlformats.org/officeDocument/2006/relationships/slideLayout" Target="../slideLayouts/slideLayout149.xml"/><Relationship Id="rId20" Type="http://schemas.openxmlformats.org/officeDocument/2006/relationships/slideLayout" Target="../slideLayouts/slideLayout123.xml"/><Relationship Id="rId41" Type="http://schemas.openxmlformats.org/officeDocument/2006/relationships/slideLayout" Target="../slideLayouts/slideLayout144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5" Type="http://schemas.openxmlformats.org/officeDocument/2006/relationships/slideLayout" Target="../slideLayouts/slideLayout118.xml"/><Relationship Id="rId23" Type="http://schemas.openxmlformats.org/officeDocument/2006/relationships/slideLayout" Target="../slideLayouts/slideLayout126.xml"/><Relationship Id="rId28" Type="http://schemas.openxmlformats.org/officeDocument/2006/relationships/slideLayout" Target="../slideLayouts/slideLayout131.xml"/><Relationship Id="rId36" Type="http://schemas.openxmlformats.org/officeDocument/2006/relationships/slideLayout" Target="../slideLayouts/slideLayout139.xml"/><Relationship Id="rId49" Type="http://schemas.openxmlformats.org/officeDocument/2006/relationships/slideLayout" Target="../slideLayouts/slideLayout152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67.xml"/><Relationship Id="rId18" Type="http://schemas.openxmlformats.org/officeDocument/2006/relationships/slideLayout" Target="../slideLayouts/slideLayout172.xml"/><Relationship Id="rId26" Type="http://schemas.openxmlformats.org/officeDocument/2006/relationships/slideLayout" Target="../slideLayouts/slideLayout180.xml"/><Relationship Id="rId39" Type="http://schemas.openxmlformats.org/officeDocument/2006/relationships/slideLayout" Target="../slideLayouts/slideLayout193.xml"/><Relationship Id="rId21" Type="http://schemas.openxmlformats.org/officeDocument/2006/relationships/slideLayout" Target="../slideLayouts/slideLayout175.xml"/><Relationship Id="rId34" Type="http://schemas.openxmlformats.org/officeDocument/2006/relationships/slideLayout" Target="../slideLayouts/slideLayout188.xml"/><Relationship Id="rId42" Type="http://schemas.openxmlformats.org/officeDocument/2006/relationships/slideLayout" Target="../slideLayouts/slideLayout196.xml"/><Relationship Id="rId47" Type="http://schemas.openxmlformats.org/officeDocument/2006/relationships/slideLayout" Target="../slideLayouts/slideLayout201.xml"/><Relationship Id="rId50" Type="http://schemas.openxmlformats.org/officeDocument/2006/relationships/slideLayout" Target="../slideLayouts/slideLayout204.xml"/><Relationship Id="rId7" Type="http://schemas.openxmlformats.org/officeDocument/2006/relationships/slideLayout" Target="../slideLayouts/slideLayout161.xml"/><Relationship Id="rId2" Type="http://schemas.openxmlformats.org/officeDocument/2006/relationships/slideLayout" Target="../slideLayouts/slideLayout156.xml"/><Relationship Id="rId16" Type="http://schemas.openxmlformats.org/officeDocument/2006/relationships/slideLayout" Target="../slideLayouts/slideLayout170.xml"/><Relationship Id="rId29" Type="http://schemas.openxmlformats.org/officeDocument/2006/relationships/slideLayout" Target="../slideLayouts/slideLayout183.xml"/><Relationship Id="rId11" Type="http://schemas.openxmlformats.org/officeDocument/2006/relationships/slideLayout" Target="../slideLayouts/slideLayout165.xml"/><Relationship Id="rId24" Type="http://schemas.openxmlformats.org/officeDocument/2006/relationships/slideLayout" Target="../slideLayouts/slideLayout178.xml"/><Relationship Id="rId32" Type="http://schemas.openxmlformats.org/officeDocument/2006/relationships/slideLayout" Target="../slideLayouts/slideLayout186.xml"/><Relationship Id="rId37" Type="http://schemas.openxmlformats.org/officeDocument/2006/relationships/slideLayout" Target="../slideLayouts/slideLayout191.xml"/><Relationship Id="rId40" Type="http://schemas.openxmlformats.org/officeDocument/2006/relationships/slideLayout" Target="../slideLayouts/slideLayout194.xml"/><Relationship Id="rId45" Type="http://schemas.openxmlformats.org/officeDocument/2006/relationships/slideLayout" Target="../slideLayouts/slideLayout199.xml"/><Relationship Id="rId53" Type="http://schemas.openxmlformats.org/officeDocument/2006/relationships/image" Target="../media/image4.png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19" Type="http://schemas.openxmlformats.org/officeDocument/2006/relationships/slideLayout" Target="../slideLayouts/slideLayout173.xml"/><Relationship Id="rId31" Type="http://schemas.openxmlformats.org/officeDocument/2006/relationships/slideLayout" Target="../slideLayouts/slideLayout185.xml"/><Relationship Id="rId44" Type="http://schemas.openxmlformats.org/officeDocument/2006/relationships/slideLayout" Target="../slideLayouts/slideLayout198.xml"/><Relationship Id="rId52" Type="http://schemas.openxmlformats.org/officeDocument/2006/relationships/theme" Target="../theme/theme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14" Type="http://schemas.openxmlformats.org/officeDocument/2006/relationships/slideLayout" Target="../slideLayouts/slideLayout168.xml"/><Relationship Id="rId22" Type="http://schemas.openxmlformats.org/officeDocument/2006/relationships/slideLayout" Target="../slideLayouts/slideLayout176.xml"/><Relationship Id="rId27" Type="http://schemas.openxmlformats.org/officeDocument/2006/relationships/slideLayout" Target="../slideLayouts/slideLayout181.xml"/><Relationship Id="rId30" Type="http://schemas.openxmlformats.org/officeDocument/2006/relationships/slideLayout" Target="../slideLayouts/slideLayout184.xml"/><Relationship Id="rId35" Type="http://schemas.openxmlformats.org/officeDocument/2006/relationships/slideLayout" Target="../slideLayouts/slideLayout189.xml"/><Relationship Id="rId43" Type="http://schemas.openxmlformats.org/officeDocument/2006/relationships/slideLayout" Target="../slideLayouts/slideLayout197.xml"/><Relationship Id="rId48" Type="http://schemas.openxmlformats.org/officeDocument/2006/relationships/slideLayout" Target="../slideLayouts/slideLayout202.xml"/><Relationship Id="rId8" Type="http://schemas.openxmlformats.org/officeDocument/2006/relationships/slideLayout" Target="../slideLayouts/slideLayout162.xml"/><Relationship Id="rId51" Type="http://schemas.openxmlformats.org/officeDocument/2006/relationships/slideLayout" Target="../slideLayouts/slideLayout205.xml"/><Relationship Id="rId3" Type="http://schemas.openxmlformats.org/officeDocument/2006/relationships/slideLayout" Target="../slideLayouts/slideLayout157.xml"/><Relationship Id="rId12" Type="http://schemas.openxmlformats.org/officeDocument/2006/relationships/slideLayout" Target="../slideLayouts/slideLayout166.xml"/><Relationship Id="rId17" Type="http://schemas.openxmlformats.org/officeDocument/2006/relationships/slideLayout" Target="../slideLayouts/slideLayout171.xml"/><Relationship Id="rId25" Type="http://schemas.openxmlformats.org/officeDocument/2006/relationships/slideLayout" Target="../slideLayouts/slideLayout179.xml"/><Relationship Id="rId33" Type="http://schemas.openxmlformats.org/officeDocument/2006/relationships/slideLayout" Target="../slideLayouts/slideLayout187.xml"/><Relationship Id="rId38" Type="http://schemas.openxmlformats.org/officeDocument/2006/relationships/slideLayout" Target="../slideLayouts/slideLayout192.xml"/><Relationship Id="rId46" Type="http://schemas.openxmlformats.org/officeDocument/2006/relationships/slideLayout" Target="../slideLayouts/slideLayout200.xml"/><Relationship Id="rId20" Type="http://schemas.openxmlformats.org/officeDocument/2006/relationships/slideLayout" Target="../slideLayouts/slideLayout174.xml"/><Relationship Id="rId41" Type="http://schemas.openxmlformats.org/officeDocument/2006/relationships/slideLayout" Target="../slideLayouts/slideLayout195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5" Type="http://schemas.openxmlformats.org/officeDocument/2006/relationships/slideLayout" Target="../slideLayouts/slideLayout169.xml"/><Relationship Id="rId23" Type="http://schemas.openxmlformats.org/officeDocument/2006/relationships/slideLayout" Target="../slideLayouts/slideLayout177.xml"/><Relationship Id="rId28" Type="http://schemas.openxmlformats.org/officeDocument/2006/relationships/slideLayout" Target="../slideLayouts/slideLayout182.xml"/><Relationship Id="rId36" Type="http://schemas.openxmlformats.org/officeDocument/2006/relationships/slideLayout" Target="../slideLayouts/slideLayout190.xml"/><Relationship Id="rId49" Type="http://schemas.openxmlformats.org/officeDocument/2006/relationships/slideLayout" Target="../slideLayouts/slideLayout203.xml"/></Relationships>
</file>

<file path=ppt/slideMasters/_rels/slideMaster5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18.xml"/><Relationship Id="rId18" Type="http://schemas.openxmlformats.org/officeDocument/2006/relationships/slideLayout" Target="../slideLayouts/slideLayout223.xml"/><Relationship Id="rId26" Type="http://schemas.openxmlformats.org/officeDocument/2006/relationships/slideLayout" Target="../slideLayouts/slideLayout231.xml"/><Relationship Id="rId39" Type="http://schemas.openxmlformats.org/officeDocument/2006/relationships/slideLayout" Target="../slideLayouts/slideLayout244.xml"/><Relationship Id="rId21" Type="http://schemas.openxmlformats.org/officeDocument/2006/relationships/slideLayout" Target="../slideLayouts/slideLayout226.xml"/><Relationship Id="rId34" Type="http://schemas.openxmlformats.org/officeDocument/2006/relationships/slideLayout" Target="../slideLayouts/slideLayout239.xml"/><Relationship Id="rId42" Type="http://schemas.openxmlformats.org/officeDocument/2006/relationships/slideLayout" Target="../slideLayouts/slideLayout247.xml"/><Relationship Id="rId47" Type="http://schemas.openxmlformats.org/officeDocument/2006/relationships/slideLayout" Target="../slideLayouts/slideLayout252.xml"/><Relationship Id="rId50" Type="http://schemas.openxmlformats.org/officeDocument/2006/relationships/slideLayout" Target="../slideLayouts/slideLayout255.xml"/><Relationship Id="rId7" Type="http://schemas.openxmlformats.org/officeDocument/2006/relationships/slideLayout" Target="../slideLayouts/slideLayout212.xml"/><Relationship Id="rId2" Type="http://schemas.openxmlformats.org/officeDocument/2006/relationships/slideLayout" Target="../slideLayouts/slideLayout207.xml"/><Relationship Id="rId16" Type="http://schemas.openxmlformats.org/officeDocument/2006/relationships/slideLayout" Target="../slideLayouts/slideLayout221.xml"/><Relationship Id="rId29" Type="http://schemas.openxmlformats.org/officeDocument/2006/relationships/slideLayout" Target="../slideLayouts/slideLayout234.xml"/><Relationship Id="rId11" Type="http://schemas.openxmlformats.org/officeDocument/2006/relationships/slideLayout" Target="../slideLayouts/slideLayout216.xml"/><Relationship Id="rId24" Type="http://schemas.openxmlformats.org/officeDocument/2006/relationships/slideLayout" Target="../slideLayouts/slideLayout229.xml"/><Relationship Id="rId32" Type="http://schemas.openxmlformats.org/officeDocument/2006/relationships/slideLayout" Target="../slideLayouts/slideLayout237.xml"/><Relationship Id="rId37" Type="http://schemas.openxmlformats.org/officeDocument/2006/relationships/slideLayout" Target="../slideLayouts/slideLayout242.xml"/><Relationship Id="rId40" Type="http://schemas.openxmlformats.org/officeDocument/2006/relationships/slideLayout" Target="../slideLayouts/slideLayout245.xml"/><Relationship Id="rId45" Type="http://schemas.openxmlformats.org/officeDocument/2006/relationships/slideLayout" Target="../slideLayouts/slideLayout250.xml"/><Relationship Id="rId53" Type="http://schemas.openxmlformats.org/officeDocument/2006/relationships/image" Target="../media/image7.png"/><Relationship Id="rId5" Type="http://schemas.openxmlformats.org/officeDocument/2006/relationships/slideLayout" Target="../slideLayouts/slideLayout210.xml"/><Relationship Id="rId10" Type="http://schemas.openxmlformats.org/officeDocument/2006/relationships/slideLayout" Target="../slideLayouts/slideLayout215.xml"/><Relationship Id="rId19" Type="http://schemas.openxmlformats.org/officeDocument/2006/relationships/slideLayout" Target="../slideLayouts/slideLayout224.xml"/><Relationship Id="rId31" Type="http://schemas.openxmlformats.org/officeDocument/2006/relationships/slideLayout" Target="../slideLayouts/slideLayout236.xml"/><Relationship Id="rId44" Type="http://schemas.openxmlformats.org/officeDocument/2006/relationships/slideLayout" Target="../slideLayouts/slideLayout249.xml"/><Relationship Id="rId52" Type="http://schemas.openxmlformats.org/officeDocument/2006/relationships/theme" Target="../theme/theme5.xml"/><Relationship Id="rId4" Type="http://schemas.openxmlformats.org/officeDocument/2006/relationships/slideLayout" Target="../slideLayouts/slideLayout209.xml"/><Relationship Id="rId9" Type="http://schemas.openxmlformats.org/officeDocument/2006/relationships/slideLayout" Target="../slideLayouts/slideLayout214.xml"/><Relationship Id="rId14" Type="http://schemas.openxmlformats.org/officeDocument/2006/relationships/slideLayout" Target="../slideLayouts/slideLayout219.xml"/><Relationship Id="rId22" Type="http://schemas.openxmlformats.org/officeDocument/2006/relationships/slideLayout" Target="../slideLayouts/slideLayout227.xml"/><Relationship Id="rId27" Type="http://schemas.openxmlformats.org/officeDocument/2006/relationships/slideLayout" Target="../slideLayouts/slideLayout232.xml"/><Relationship Id="rId30" Type="http://schemas.openxmlformats.org/officeDocument/2006/relationships/slideLayout" Target="../slideLayouts/slideLayout235.xml"/><Relationship Id="rId35" Type="http://schemas.openxmlformats.org/officeDocument/2006/relationships/slideLayout" Target="../slideLayouts/slideLayout240.xml"/><Relationship Id="rId43" Type="http://schemas.openxmlformats.org/officeDocument/2006/relationships/slideLayout" Target="../slideLayouts/slideLayout248.xml"/><Relationship Id="rId48" Type="http://schemas.openxmlformats.org/officeDocument/2006/relationships/slideLayout" Target="../slideLayouts/slideLayout253.xml"/><Relationship Id="rId8" Type="http://schemas.openxmlformats.org/officeDocument/2006/relationships/slideLayout" Target="../slideLayouts/slideLayout213.xml"/><Relationship Id="rId51" Type="http://schemas.openxmlformats.org/officeDocument/2006/relationships/slideLayout" Target="../slideLayouts/slideLayout256.xml"/><Relationship Id="rId3" Type="http://schemas.openxmlformats.org/officeDocument/2006/relationships/slideLayout" Target="../slideLayouts/slideLayout208.xml"/><Relationship Id="rId12" Type="http://schemas.openxmlformats.org/officeDocument/2006/relationships/slideLayout" Target="../slideLayouts/slideLayout217.xml"/><Relationship Id="rId17" Type="http://schemas.openxmlformats.org/officeDocument/2006/relationships/slideLayout" Target="../slideLayouts/slideLayout222.xml"/><Relationship Id="rId25" Type="http://schemas.openxmlformats.org/officeDocument/2006/relationships/slideLayout" Target="../slideLayouts/slideLayout230.xml"/><Relationship Id="rId33" Type="http://schemas.openxmlformats.org/officeDocument/2006/relationships/slideLayout" Target="../slideLayouts/slideLayout238.xml"/><Relationship Id="rId38" Type="http://schemas.openxmlformats.org/officeDocument/2006/relationships/slideLayout" Target="../slideLayouts/slideLayout243.xml"/><Relationship Id="rId46" Type="http://schemas.openxmlformats.org/officeDocument/2006/relationships/slideLayout" Target="../slideLayouts/slideLayout251.xml"/><Relationship Id="rId20" Type="http://schemas.openxmlformats.org/officeDocument/2006/relationships/slideLayout" Target="../slideLayouts/slideLayout225.xml"/><Relationship Id="rId41" Type="http://schemas.openxmlformats.org/officeDocument/2006/relationships/slideLayout" Target="../slideLayouts/slideLayout246.xml"/><Relationship Id="rId1" Type="http://schemas.openxmlformats.org/officeDocument/2006/relationships/slideLayout" Target="../slideLayouts/slideLayout206.xml"/><Relationship Id="rId6" Type="http://schemas.openxmlformats.org/officeDocument/2006/relationships/slideLayout" Target="../slideLayouts/slideLayout211.xml"/><Relationship Id="rId15" Type="http://schemas.openxmlformats.org/officeDocument/2006/relationships/slideLayout" Target="../slideLayouts/slideLayout220.xml"/><Relationship Id="rId23" Type="http://schemas.openxmlformats.org/officeDocument/2006/relationships/slideLayout" Target="../slideLayouts/slideLayout228.xml"/><Relationship Id="rId28" Type="http://schemas.openxmlformats.org/officeDocument/2006/relationships/slideLayout" Target="../slideLayouts/slideLayout233.xml"/><Relationship Id="rId36" Type="http://schemas.openxmlformats.org/officeDocument/2006/relationships/slideLayout" Target="../slideLayouts/slideLayout241.xml"/><Relationship Id="rId49" Type="http://schemas.openxmlformats.org/officeDocument/2006/relationships/slideLayout" Target="../slideLayouts/slideLayout254.xml"/></Relationships>
</file>

<file path=ppt/slideMasters/_rels/slideMaster6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69.xml"/><Relationship Id="rId18" Type="http://schemas.openxmlformats.org/officeDocument/2006/relationships/slideLayout" Target="../slideLayouts/slideLayout274.xml"/><Relationship Id="rId26" Type="http://schemas.openxmlformats.org/officeDocument/2006/relationships/slideLayout" Target="../slideLayouts/slideLayout282.xml"/><Relationship Id="rId39" Type="http://schemas.openxmlformats.org/officeDocument/2006/relationships/slideLayout" Target="../slideLayouts/slideLayout295.xml"/><Relationship Id="rId21" Type="http://schemas.openxmlformats.org/officeDocument/2006/relationships/slideLayout" Target="../slideLayouts/slideLayout277.xml"/><Relationship Id="rId34" Type="http://schemas.openxmlformats.org/officeDocument/2006/relationships/slideLayout" Target="../slideLayouts/slideLayout290.xml"/><Relationship Id="rId42" Type="http://schemas.openxmlformats.org/officeDocument/2006/relationships/slideLayout" Target="../slideLayouts/slideLayout298.xml"/><Relationship Id="rId47" Type="http://schemas.openxmlformats.org/officeDocument/2006/relationships/slideLayout" Target="../slideLayouts/slideLayout303.xml"/><Relationship Id="rId50" Type="http://schemas.openxmlformats.org/officeDocument/2006/relationships/slideLayout" Target="../slideLayouts/slideLayout306.xml"/><Relationship Id="rId7" Type="http://schemas.openxmlformats.org/officeDocument/2006/relationships/slideLayout" Target="../slideLayouts/slideLayout263.xml"/><Relationship Id="rId2" Type="http://schemas.openxmlformats.org/officeDocument/2006/relationships/slideLayout" Target="../slideLayouts/slideLayout258.xml"/><Relationship Id="rId16" Type="http://schemas.openxmlformats.org/officeDocument/2006/relationships/slideLayout" Target="../slideLayouts/slideLayout272.xml"/><Relationship Id="rId29" Type="http://schemas.openxmlformats.org/officeDocument/2006/relationships/slideLayout" Target="../slideLayouts/slideLayout285.xml"/><Relationship Id="rId11" Type="http://schemas.openxmlformats.org/officeDocument/2006/relationships/slideLayout" Target="../slideLayouts/slideLayout267.xml"/><Relationship Id="rId24" Type="http://schemas.openxmlformats.org/officeDocument/2006/relationships/slideLayout" Target="../slideLayouts/slideLayout280.xml"/><Relationship Id="rId32" Type="http://schemas.openxmlformats.org/officeDocument/2006/relationships/slideLayout" Target="../slideLayouts/slideLayout288.xml"/><Relationship Id="rId37" Type="http://schemas.openxmlformats.org/officeDocument/2006/relationships/slideLayout" Target="../slideLayouts/slideLayout293.xml"/><Relationship Id="rId40" Type="http://schemas.openxmlformats.org/officeDocument/2006/relationships/slideLayout" Target="../slideLayouts/slideLayout296.xml"/><Relationship Id="rId45" Type="http://schemas.openxmlformats.org/officeDocument/2006/relationships/slideLayout" Target="../slideLayouts/slideLayout301.xml"/><Relationship Id="rId53" Type="http://schemas.openxmlformats.org/officeDocument/2006/relationships/image" Target="../media/image8.png"/><Relationship Id="rId5" Type="http://schemas.openxmlformats.org/officeDocument/2006/relationships/slideLayout" Target="../slideLayouts/slideLayout261.xml"/><Relationship Id="rId10" Type="http://schemas.openxmlformats.org/officeDocument/2006/relationships/slideLayout" Target="../slideLayouts/slideLayout266.xml"/><Relationship Id="rId19" Type="http://schemas.openxmlformats.org/officeDocument/2006/relationships/slideLayout" Target="../slideLayouts/slideLayout275.xml"/><Relationship Id="rId31" Type="http://schemas.openxmlformats.org/officeDocument/2006/relationships/slideLayout" Target="../slideLayouts/slideLayout287.xml"/><Relationship Id="rId44" Type="http://schemas.openxmlformats.org/officeDocument/2006/relationships/slideLayout" Target="../slideLayouts/slideLayout300.xml"/><Relationship Id="rId52" Type="http://schemas.openxmlformats.org/officeDocument/2006/relationships/theme" Target="../theme/theme6.xml"/><Relationship Id="rId4" Type="http://schemas.openxmlformats.org/officeDocument/2006/relationships/slideLayout" Target="../slideLayouts/slideLayout260.xml"/><Relationship Id="rId9" Type="http://schemas.openxmlformats.org/officeDocument/2006/relationships/slideLayout" Target="../slideLayouts/slideLayout265.xml"/><Relationship Id="rId14" Type="http://schemas.openxmlformats.org/officeDocument/2006/relationships/slideLayout" Target="../slideLayouts/slideLayout270.xml"/><Relationship Id="rId22" Type="http://schemas.openxmlformats.org/officeDocument/2006/relationships/slideLayout" Target="../slideLayouts/slideLayout278.xml"/><Relationship Id="rId27" Type="http://schemas.openxmlformats.org/officeDocument/2006/relationships/slideLayout" Target="../slideLayouts/slideLayout283.xml"/><Relationship Id="rId30" Type="http://schemas.openxmlformats.org/officeDocument/2006/relationships/slideLayout" Target="../slideLayouts/slideLayout286.xml"/><Relationship Id="rId35" Type="http://schemas.openxmlformats.org/officeDocument/2006/relationships/slideLayout" Target="../slideLayouts/slideLayout291.xml"/><Relationship Id="rId43" Type="http://schemas.openxmlformats.org/officeDocument/2006/relationships/slideLayout" Target="../slideLayouts/slideLayout299.xml"/><Relationship Id="rId48" Type="http://schemas.openxmlformats.org/officeDocument/2006/relationships/slideLayout" Target="../slideLayouts/slideLayout304.xml"/><Relationship Id="rId8" Type="http://schemas.openxmlformats.org/officeDocument/2006/relationships/slideLayout" Target="../slideLayouts/slideLayout264.xml"/><Relationship Id="rId51" Type="http://schemas.openxmlformats.org/officeDocument/2006/relationships/slideLayout" Target="../slideLayouts/slideLayout307.xml"/><Relationship Id="rId3" Type="http://schemas.openxmlformats.org/officeDocument/2006/relationships/slideLayout" Target="../slideLayouts/slideLayout259.xml"/><Relationship Id="rId12" Type="http://schemas.openxmlformats.org/officeDocument/2006/relationships/slideLayout" Target="../slideLayouts/slideLayout268.xml"/><Relationship Id="rId17" Type="http://schemas.openxmlformats.org/officeDocument/2006/relationships/slideLayout" Target="../slideLayouts/slideLayout273.xml"/><Relationship Id="rId25" Type="http://schemas.openxmlformats.org/officeDocument/2006/relationships/slideLayout" Target="../slideLayouts/slideLayout281.xml"/><Relationship Id="rId33" Type="http://schemas.openxmlformats.org/officeDocument/2006/relationships/slideLayout" Target="../slideLayouts/slideLayout289.xml"/><Relationship Id="rId38" Type="http://schemas.openxmlformats.org/officeDocument/2006/relationships/slideLayout" Target="../slideLayouts/slideLayout294.xml"/><Relationship Id="rId46" Type="http://schemas.openxmlformats.org/officeDocument/2006/relationships/slideLayout" Target="../slideLayouts/slideLayout302.xml"/><Relationship Id="rId20" Type="http://schemas.openxmlformats.org/officeDocument/2006/relationships/slideLayout" Target="../slideLayouts/slideLayout276.xml"/><Relationship Id="rId41" Type="http://schemas.openxmlformats.org/officeDocument/2006/relationships/slideLayout" Target="../slideLayouts/slideLayout297.xml"/><Relationship Id="rId1" Type="http://schemas.openxmlformats.org/officeDocument/2006/relationships/slideLayout" Target="../slideLayouts/slideLayout257.xml"/><Relationship Id="rId6" Type="http://schemas.openxmlformats.org/officeDocument/2006/relationships/slideLayout" Target="../slideLayouts/slideLayout262.xml"/><Relationship Id="rId15" Type="http://schemas.openxmlformats.org/officeDocument/2006/relationships/slideLayout" Target="../slideLayouts/slideLayout271.xml"/><Relationship Id="rId23" Type="http://schemas.openxmlformats.org/officeDocument/2006/relationships/slideLayout" Target="../slideLayouts/slideLayout279.xml"/><Relationship Id="rId28" Type="http://schemas.openxmlformats.org/officeDocument/2006/relationships/slideLayout" Target="../slideLayouts/slideLayout284.xml"/><Relationship Id="rId36" Type="http://schemas.openxmlformats.org/officeDocument/2006/relationships/slideLayout" Target="../slideLayouts/slideLayout292.xml"/><Relationship Id="rId49" Type="http://schemas.openxmlformats.org/officeDocument/2006/relationships/slideLayout" Target="../slideLayouts/slideLayout30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310.xml"/><Relationship Id="rId7" Type="http://schemas.openxmlformats.org/officeDocument/2006/relationships/slideLayout" Target="../slideLayouts/slideLayout314.xml"/><Relationship Id="rId12" Type="http://schemas.openxmlformats.org/officeDocument/2006/relationships/slideLayout" Target="../slideLayouts/slideLayout319.xml"/><Relationship Id="rId2" Type="http://schemas.openxmlformats.org/officeDocument/2006/relationships/slideLayout" Target="../slideLayouts/slideLayout309.xml"/><Relationship Id="rId1" Type="http://schemas.openxmlformats.org/officeDocument/2006/relationships/slideLayout" Target="../slideLayouts/slideLayout308.xml"/><Relationship Id="rId6" Type="http://schemas.openxmlformats.org/officeDocument/2006/relationships/slideLayout" Target="../slideLayouts/slideLayout313.xml"/><Relationship Id="rId11" Type="http://schemas.openxmlformats.org/officeDocument/2006/relationships/slideLayout" Target="../slideLayouts/slideLayout318.xml"/><Relationship Id="rId5" Type="http://schemas.openxmlformats.org/officeDocument/2006/relationships/slideLayout" Target="../slideLayouts/slideLayout312.xml"/><Relationship Id="rId10" Type="http://schemas.openxmlformats.org/officeDocument/2006/relationships/slideLayout" Target="../slideLayouts/slideLayout317.xml"/><Relationship Id="rId4" Type="http://schemas.openxmlformats.org/officeDocument/2006/relationships/slideLayout" Target="../slideLayouts/slideLayout311.xml"/><Relationship Id="rId9" Type="http://schemas.openxmlformats.org/officeDocument/2006/relationships/slideLayout" Target="../slideLayouts/slideLayout316.xml"/><Relationship Id="rId1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CBD616-F7D7-4541-AA57-8F68A2ACA77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5F7004-F339-4B86-A201-9404E6D42A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18834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72" r:id="rId12"/>
    <p:sldLayoutId id="2147483797" r:id="rId13"/>
    <p:sldLayoutId id="2147483798" r:id="rId14"/>
    <p:sldLayoutId id="2147483799" r:id="rId15"/>
    <p:sldLayoutId id="2147483800" r:id="rId16"/>
    <p:sldLayoutId id="2147483801" r:id="rId17"/>
    <p:sldLayoutId id="2147483802" r:id="rId18"/>
    <p:sldLayoutId id="2147483803" r:id="rId19"/>
    <p:sldLayoutId id="2147483804" r:id="rId20"/>
    <p:sldLayoutId id="2147483805" r:id="rId21"/>
    <p:sldLayoutId id="2147483806" r:id="rId22"/>
    <p:sldLayoutId id="2147483807" r:id="rId23"/>
    <p:sldLayoutId id="2147483808" r:id="rId24"/>
    <p:sldLayoutId id="2147483809" r:id="rId25"/>
    <p:sldLayoutId id="2147483810" r:id="rId26"/>
    <p:sldLayoutId id="2147483811" r:id="rId27"/>
    <p:sldLayoutId id="2147483812" r:id="rId28"/>
    <p:sldLayoutId id="2147483813" r:id="rId29"/>
    <p:sldLayoutId id="2147483814" r:id="rId30"/>
    <p:sldLayoutId id="2147483815" r:id="rId31"/>
    <p:sldLayoutId id="2147483816" r:id="rId32"/>
    <p:sldLayoutId id="2147483817" r:id="rId33"/>
    <p:sldLayoutId id="2147483818" r:id="rId34"/>
    <p:sldLayoutId id="2147483819" r:id="rId35"/>
    <p:sldLayoutId id="2147483820" r:id="rId36"/>
    <p:sldLayoutId id="2147483821" r:id="rId37"/>
    <p:sldLayoutId id="2147483822" r:id="rId38"/>
    <p:sldLayoutId id="2147483823" r:id="rId39"/>
    <p:sldLayoutId id="2147483824" r:id="rId40"/>
    <p:sldLayoutId id="2147483825" r:id="rId41"/>
    <p:sldLayoutId id="2147483826" r:id="rId42"/>
    <p:sldLayoutId id="2147483827" r:id="rId43"/>
    <p:sldLayoutId id="2147483828" r:id="rId44"/>
    <p:sldLayoutId id="2147483829" r:id="rId45"/>
    <p:sldLayoutId id="2147483830" r:id="rId46"/>
    <p:sldLayoutId id="2147483831" r:id="rId47"/>
    <p:sldLayoutId id="2147483832" r:id="rId48"/>
    <p:sldLayoutId id="2147483833" r:id="rId49"/>
    <p:sldLayoutId id="2147483834" r:id="rId50"/>
    <p:sldLayoutId id="2147483835" r:id="rId51"/>
    <p:sldLayoutId id="2147483836" r:id="rId5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0702C-214D-43DF-9C84-D6E1C571A25B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733D8-4315-414A-8B2A-4B7E51D3629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1827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58" r:id="rId12"/>
    <p:sldLayoutId id="2147483759" r:id="rId13"/>
    <p:sldLayoutId id="2147483760" r:id="rId14"/>
    <p:sldLayoutId id="2147483761" r:id="rId15"/>
    <p:sldLayoutId id="2147483762" r:id="rId16"/>
    <p:sldLayoutId id="2147483763" r:id="rId17"/>
    <p:sldLayoutId id="2147483764" r:id="rId18"/>
    <p:sldLayoutId id="2147483765" r:id="rId19"/>
    <p:sldLayoutId id="2147483766" r:id="rId20"/>
    <p:sldLayoutId id="2147483767" r:id="rId21"/>
    <p:sldLayoutId id="2147483768" r:id="rId22"/>
    <p:sldLayoutId id="2147483769" r:id="rId23"/>
    <p:sldLayoutId id="2147483770" r:id="rId24"/>
    <p:sldLayoutId id="2147483771" r:id="rId25"/>
    <p:sldLayoutId id="2147483772" r:id="rId26"/>
    <p:sldLayoutId id="2147483773" r:id="rId27"/>
    <p:sldLayoutId id="2147483774" r:id="rId28"/>
    <p:sldLayoutId id="2147483775" r:id="rId29"/>
    <p:sldLayoutId id="2147483776" r:id="rId30"/>
    <p:sldLayoutId id="2147483777" r:id="rId31"/>
    <p:sldLayoutId id="2147483778" r:id="rId32"/>
    <p:sldLayoutId id="2147483779" r:id="rId33"/>
    <p:sldLayoutId id="2147483780" r:id="rId34"/>
    <p:sldLayoutId id="2147483781" r:id="rId35"/>
    <p:sldLayoutId id="2147483782" r:id="rId36"/>
    <p:sldLayoutId id="2147483783" r:id="rId37"/>
    <p:sldLayoutId id="2147483784" r:id="rId38"/>
    <p:sldLayoutId id="2147483785" r:id="rId39"/>
    <p:sldLayoutId id="2147483786" r:id="rId40"/>
    <p:sldLayoutId id="2147483787" r:id="rId41"/>
    <p:sldLayoutId id="2147483788" r:id="rId42"/>
    <p:sldLayoutId id="2147483789" r:id="rId43"/>
    <p:sldLayoutId id="2147483790" r:id="rId44"/>
    <p:sldLayoutId id="2147483791" r:id="rId45"/>
    <p:sldLayoutId id="2147483792" r:id="rId46"/>
    <p:sldLayoutId id="2147483793" r:id="rId47"/>
    <p:sldLayoutId id="2147483794" r:id="rId48"/>
    <p:sldLayoutId id="2147483795" r:id="rId49"/>
    <p:sldLayoutId id="2147483796" r:id="rId50"/>
    <p:sldLayoutId id="2147483876" r:id="rId5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37CBE5-FAA7-475C-B3F0-D967CE7BEFBC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16936-5DE0-40DA-BD7B-EFC260A5403F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29509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57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837" r:id="rId13"/>
    <p:sldLayoutId id="2147483838" r:id="rId14"/>
    <p:sldLayoutId id="2147483839" r:id="rId15"/>
    <p:sldLayoutId id="2147483840" r:id="rId16"/>
    <p:sldLayoutId id="2147483841" r:id="rId17"/>
    <p:sldLayoutId id="2147483842" r:id="rId18"/>
    <p:sldLayoutId id="2147483843" r:id="rId19"/>
    <p:sldLayoutId id="2147483844" r:id="rId20"/>
    <p:sldLayoutId id="2147483845" r:id="rId21"/>
    <p:sldLayoutId id="2147483846" r:id="rId22"/>
    <p:sldLayoutId id="2147483847" r:id="rId23"/>
    <p:sldLayoutId id="2147483848" r:id="rId24"/>
    <p:sldLayoutId id="2147483849" r:id="rId25"/>
    <p:sldLayoutId id="2147483850" r:id="rId26"/>
    <p:sldLayoutId id="2147483851" r:id="rId27"/>
    <p:sldLayoutId id="2147483852" r:id="rId28"/>
    <p:sldLayoutId id="2147483853" r:id="rId29"/>
    <p:sldLayoutId id="2147483854" r:id="rId30"/>
    <p:sldLayoutId id="2147483855" r:id="rId31"/>
    <p:sldLayoutId id="2147483856" r:id="rId32"/>
    <p:sldLayoutId id="2147483857" r:id="rId33"/>
    <p:sldLayoutId id="2147483858" r:id="rId34"/>
    <p:sldLayoutId id="2147483859" r:id="rId35"/>
    <p:sldLayoutId id="2147483860" r:id="rId36"/>
    <p:sldLayoutId id="2147483861" r:id="rId37"/>
    <p:sldLayoutId id="2147483862" r:id="rId38"/>
    <p:sldLayoutId id="2147483863" r:id="rId39"/>
    <p:sldLayoutId id="2147483864" r:id="rId40"/>
    <p:sldLayoutId id="2147483865" r:id="rId41"/>
    <p:sldLayoutId id="2147483866" r:id="rId42"/>
    <p:sldLayoutId id="2147483867" r:id="rId43"/>
    <p:sldLayoutId id="2147483868" r:id="rId44"/>
    <p:sldLayoutId id="2147483869" r:id="rId45"/>
    <p:sldLayoutId id="2147483870" r:id="rId46"/>
    <p:sldLayoutId id="2147483871" r:id="rId47"/>
    <p:sldLayoutId id="2147483872" r:id="rId48"/>
    <p:sldLayoutId id="2147483873" r:id="rId49"/>
    <p:sldLayoutId id="2147483874" r:id="rId50"/>
    <p:sldLayoutId id="2147483875" r:id="rId5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2D74-49CF-4258-BCAF-9085619F5D18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452B0-598B-4810-8FD1-22964628BE5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893881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  <p:sldLayoutId id="2147483877" r:id="rId12"/>
    <p:sldLayoutId id="2147483878" r:id="rId13"/>
    <p:sldLayoutId id="2147483879" r:id="rId14"/>
    <p:sldLayoutId id="2147483880" r:id="rId15"/>
    <p:sldLayoutId id="2147483881" r:id="rId16"/>
    <p:sldLayoutId id="2147483882" r:id="rId17"/>
    <p:sldLayoutId id="2147483883" r:id="rId18"/>
    <p:sldLayoutId id="2147483884" r:id="rId19"/>
    <p:sldLayoutId id="2147483885" r:id="rId20"/>
    <p:sldLayoutId id="2147483886" r:id="rId21"/>
    <p:sldLayoutId id="2147483887" r:id="rId22"/>
    <p:sldLayoutId id="2147483888" r:id="rId23"/>
    <p:sldLayoutId id="2147483889" r:id="rId24"/>
    <p:sldLayoutId id="2147483890" r:id="rId25"/>
    <p:sldLayoutId id="2147483891" r:id="rId26"/>
    <p:sldLayoutId id="2147483892" r:id="rId27"/>
    <p:sldLayoutId id="2147483893" r:id="rId28"/>
    <p:sldLayoutId id="2147483894" r:id="rId29"/>
    <p:sldLayoutId id="2147483895" r:id="rId30"/>
    <p:sldLayoutId id="2147483896" r:id="rId31"/>
    <p:sldLayoutId id="2147483897" r:id="rId32"/>
    <p:sldLayoutId id="2147483898" r:id="rId33"/>
    <p:sldLayoutId id="2147483899" r:id="rId34"/>
    <p:sldLayoutId id="2147483900" r:id="rId35"/>
    <p:sldLayoutId id="2147483901" r:id="rId36"/>
    <p:sldLayoutId id="2147483902" r:id="rId37"/>
    <p:sldLayoutId id="2147483903" r:id="rId38"/>
    <p:sldLayoutId id="2147483904" r:id="rId39"/>
    <p:sldLayoutId id="2147483905" r:id="rId40"/>
    <p:sldLayoutId id="2147483906" r:id="rId41"/>
    <p:sldLayoutId id="2147483907" r:id="rId42"/>
    <p:sldLayoutId id="2147483908" r:id="rId43"/>
    <p:sldLayoutId id="2147483909" r:id="rId44"/>
    <p:sldLayoutId id="2147483910" r:id="rId45"/>
    <p:sldLayoutId id="2147483911" r:id="rId46"/>
    <p:sldLayoutId id="2147483912" r:id="rId47"/>
    <p:sldLayoutId id="2147483913" r:id="rId48"/>
    <p:sldLayoutId id="2147483914" r:id="rId49"/>
    <p:sldLayoutId id="2147483915" r:id="rId50"/>
    <p:sldLayoutId id="2147483916" r:id="rId5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F99FBA-DCD7-42E1-952E-5CE6363D34C3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1B73CD-2DD1-4F27-9D5C-4797794557C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1546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917" r:id="rId12"/>
    <p:sldLayoutId id="2147483918" r:id="rId13"/>
    <p:sldLayoutId id="2147483919" r:id="rId14"/>
    <p:sldLayoutId id="2147483920" r:id="rId15"/>
    <p:sldLayoutId id="2147483921" r:id="rId16"/>
    <p:sldLayoutId id="2147483922" r:id="rId17"/>
    <p:sldLayoutId id="2147483923" r:id="rId18"/>
    <p:sldLayoutId id="2147483924" r:id="rId19"/>
    <p:sldLayoutId id="2147483925" r:id="rId20"/>
    <p:sldLayoutId id="2147483926" r:id="rId21"/>
    <p:sldLayoutId id="2147483927" r:id="rId22"/>
    <p:sldLayoutId id="2147483928" r:id="rId23"/>
    <p:sldLayoutId id="2147483929" r:id="rId24"/>
    <p:sldLayoutId id="2147483930" r:id="rId25"/>
    <p:sldLayoutId id="2147483931" r:id="rId26"/>
    <p:sldLayoutId id="2147483932" r:id="rId27"/>
    <p:sldLayoutId id="2147483933" r:id="rId28"/>
    <p:sldLayoutId id="2147483934" r:id="rId29"/>
    <p:sldLayoutId id="2147483935" r:id="rId30"/>
    <p:sldLayoutId id="2147483936" r:id="rId31"/>
    <p:sldLayoutId id="2147483937" r:id="rId32"/>
    <p:sldLayoutId id="2147483938" r:id="rId33"/>
    <p:sldLayoutId id="2147483939" r:id="rId34"/>
    <p:sldLayoutId id="2147483940" r:id="rId35"/>
    <p:sldLayoutId id="2147483941" r:id="rId36"/>
    <p:sldLayoutId id="2147483942" r:id="rId37"/>
    <p:sldLayoutId id="2147483943" r:id="rId38"/>
    <p:sldLayoutId id="2147483944" r:id="rId39"/>
    <p:sldLayoutId id="2147483945" r:id="rId40"/>
    <p:sldLayoutId id="2147483946" r:id="rId41"/>
    <p:sldLayoutId id="2147483947" r:id="rId42"/>
    <p:sldLayoutId id="2147483948" r:id="rId43"/>
    <p:sldLayoutId id="2147483949" r:id="rId44"/>
    <p:sldLayoutId id="2147483950" r:id="rId45"/>
    <p:sldLayoutId id="2147483951" r:id="rId46"/>
    <p:sldLayoutId id="2147483952" r:id="rId47"/>
    <p:sldLayoutId id="2147483953" r:id="rId48"/>
    <p:sldLayoutId id="2147483954" r:id="rId49"/>
    <p:sldLayoutId id="2147483955" r:id="rId50"/>
    <p:sldLayoutId id="2147483956" r:id="rId5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9E8F96-92D7-4E8A-94CE-A5AAF7CD801F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FF139E-F9EA-4C8F-AFF6-ADD23623099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8916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957" r:id="rId12"/>
    <p:sldLayoutId id="2147483958" r:id="rId13"/>
    <p:sldLayoutId id="2147483959" r:id="rId14"/>
    <p:sldLayoutId id="2147483960" r:id="rId15"/>
    <p:sldLayoutId id="2147483961" r:id="rId16"/>
    <p:sldLayoutId id="2147483962" r:id="rId17"/>
    <p:sldLayoutId id="2147483963" r:id="rId18"/>
    <p:sldLayoutId id="2147483964" r:id="rId19"/>
    <p:sldLayoutId id="2147483965" r:id="rId20"/>
    <p:sldLayoutId id="2147483966" r:id="rId21"/>
    <p:sldLayoutId id="2147483967" r:id="rId22"/>
    <p:sldLayoutId id="2147483968" r:id="rId23"/>
    <p:sldLayoutId id="2147483969" r:id="rId24"/>
    <p:sldLayoutId id="2147483970" r:id="rId25"/>
    <p:sldLayoutId id="2147483971" r:id="rId26"/>
    <p:sldLayoutId id="2147483972" r:id="rId27"/>
    <p:sldLayoutId id="2147483973" r:id="rId28"/>
    <p:sldLayoutId id="2147483974" r:id="rId29"/>
    <p:sldLayoutId id="2147483975" r:id="rId30"/>
    <p:sldLayoutId id="2147483976" r:id="rId31"/>
    <p:sldLayoutId id="2147483977" r:id="rId32"/>
    <p:sldLayoutId id="2147483979" r:id="rId33"/>
    <p:sldLayoutId id="2147483980" r:id="rId34"/>
    <p:sldLayoutId id="2147483981" r:id="rId35"/>
    <p:sldLayoutId id="2147483982" r:id="rId36"/>
    <p:sldLayoutId id="2147483983" r:id="rId37"/>
    <p:sldLayoutId id="2147483984" r:id="rId38"/>
    <p:sldLayoutId id="2147483985" r:id="rId39"/>
    <p:sldLayoutId id="2147483986" r:id="rId40"/>
    <p:sldLayoutId id="2147483987" r:id="rId41"/>
    <p:sldLayoutId id="2147483988" r:id="rId42"/>
    <p:sldLayoutId id="2147483989" r:id="rId43"/>
    <p:sldLayoutId id="2147483990" r:id="rId44"/>
    <p:sldLayoutId id="2147483991" r:id="rId45"/>
    <p:sldLayoutId id="2147483992" r:id="rId46"/>
    <p:sldLayoutId id="2147483993" r:id="rId47"/>
    <p:sldLayoutId id="2147483994" r:id="rId48"/>
    <p:sldLayoutId id="2147483995" r:id="rId49"/>
    <p:sldLayoutId id="2147483996" r:id="rId50"/>
    <p:sldLayoutId id="2147483997" r:id="rId5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08014-7FF3-4ED2-B131-AC23CDE23494}" type="datetimeFigureOut">
              <a:rPr lang="es-CO" smtClean="0"/>
              <a:t>23/07/2018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3646B4-A74F-4756-BAF0-E4C5A8F64B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35155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99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68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63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09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129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09.xml"/><Relationship Id="rId1" Type="http://schemas.openxmlformats.org/officeDocument/2006/relationships/themeOverride" Target="../theme/themeOverride18.xml"/><Relationship Id="rId4" Type="http://schemas.openxmlformats.org/officeDocument/2006/relationships/image" Target="../media/image130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09.xml"/><Relationship Id="rId1" Type="http://schemas.openxmlformats.org/officeDocument/2006/relationships/themeOverride" Target="../theme/themeOverride19.xml"/><Relationship Id="rId5" Type="http://schemas.openxmlformats.org/officeDocument/2006/relationships/image" Target="../media/image131.png"/><Relationship Id="rId4" Type="http://schemas.openxmlformats.org/officeDocument/2006/relationships/image" Target="../media/image10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09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132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09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133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09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134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09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135.pn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09.xml"/><Relationship Id="rId1" Type="http://schemas.openxmlformats.org/officeDocument/2006/relationships/themeOverride" Target="../theme/themeOverride24.xml"/><Relationship Id="rId4" Type="http://schemas.openxmlformats.org/officeDocument/2006/relationships/image" Target="../media/image136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12.xml"/><Relationship Id="rId1" Type="http://schemas.openxmlformats.org/officeDocument/2006/relationships/themeOverride" Target="../theme/themeOverride25.xml"/><Relationship Id="rId4" Type="http://schemas.openxmlformats.org/officeDocument/2006/relationships/image" Target="../media/image137.pn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63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1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1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slideLayout" Target="../slideLayouts/slideLayout21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2.png"/><Relationship Id="rId1" Type="http://schemas.openxmlformats.org/officeDocument/2006/relationships/slideLayout" Target="../slideLayouts/slideLayout21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3.png"/><Relationship Id="rId1" Type="http://schemas.openxmlformats.org/officeDocument/2006/relationships/slideLayout" Target="../slideLayouts/slideLayout21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21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png"/><Relationship Id="rId1" Type="http://schemas.openxmlformats.org/officeDocument/2006/relationships/slideLayout" Target="../slideLayouts/slideLayout21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png"/><Relationship Id="rId1" Type="http://schemas.openxmlformats.org/officeDocument/2006/relationships/slideLayout" Target="../slideLayouts/slideLayout21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21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2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63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1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1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1.png"/><Relationship Id="rId1" Type="http://schemas.openxmlformats.org/officeDocument/2006/relationships/slideLayout" Target="../slideLayouts/slideLayout21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21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21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4.png"/><Relationship Id="rId1" Type="http://schemas.openxmlformats.org/officeDocument/2006/relationships/slideLayout" Target="../slideLayouts/slideLayout21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5.png"/><Relationship Id="rId1" Type="http://schemas.openxmlformats.org/officeDocument/2006/relationships/slideLayout" Target="../slideLayouts/slideLayout21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png"/><Relationship Id="rId1" Type="http://schemas.openxmlformats.org/officeDocument/2006/relationships/slideLayout" Target="../slideLayouts/slideLayout212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63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21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12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12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1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12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12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5.png"/><Relationship Id="rId1" Type="http://schemas.openxmlformats.org/officeDocument/2006/relationships/slideLayout" Target="../slideLayouts/slideLayout212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2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6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6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6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6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6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6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5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6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6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6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6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6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6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6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6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6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6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58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6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6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6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6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6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6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6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6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6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6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63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6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6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6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6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6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6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6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6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6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6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6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6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6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6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6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6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6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6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6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6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6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63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04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88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04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89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04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90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04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91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04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92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04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0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0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104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0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63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0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04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0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104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104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104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104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04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104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0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6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4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04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04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104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10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4.xml"/><Relationship Id="rId4" Type="http://schemas.openxmlformats.org/officeDocument/2006/relationships/image" Target="../media/image114.tmp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104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104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04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10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6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104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04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104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09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22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09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123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09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24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09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25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19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26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08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27.pn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09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1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16202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-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724" y="642757"/>
            <a:ext cx="5450551" cy="557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86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-1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9344"/>
            <a:ext cx="9143999" cy="565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2446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4710"/>
            <a:ext cx="9167411" cy="465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0699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410" y="176307"/>
            <a:ext cx="7936230" cy="560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46556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2-2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54" y="230926"/>
            <a:ext cx="8451346" cy="5596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612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2-2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895" y="173194"/>
            <a:ext cx="8509067" cy="556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6383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772"/>
            <a:ext cx="9208148" cy="449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0140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captura de pantalla&#10;&#10;Descripción generada con confianza muy alta">
            <a:extLst>
              <a:ext uri="{FF2B5EF4-FFF2-40B4-BE49-F238E27FC236}">
                <a16:creationId xmlns:a16="http://schemas.microsoft.com/office/drawing/2014/main" id="{C31F1EDB-5121-4D23-8C45-945F379CDF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67" y="233602"/>
            <a:ext cx="8156465" cy="5519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3141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281"/>
            <a:ext cx="9238619" cy="5217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08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 reporte-2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168" y="-76976"/>
            <a:ext cx="4016111" cy="706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4805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250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147" y="1386114"/>
            <a:ext cx="6321029" cy="3608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688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2C33C1B-720B-414F-9465-26F0FFCE9C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9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09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63773" y="5732060"/>
            <a:ext cx="8843749" cy="941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F93B103-0E3B-4ED4-B0EA-080358B49E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04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63773" y="5732060"/>
            <a:ext cx="8843749" cy="941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FF39CC5-8C38-40F8-9D44-6AF8A6ECE0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3953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54610337-BAE4-4E48-B72C-F1704B88BA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1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63773" y="5732060"/>
            <a:ext cx="8843749" cy="941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02D9DAA-CDCA-4BE3-B6AA-1B920CBCDB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532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620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63773" y="5732060"/>
            <a:ext cx="8843749" cy="941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" y="283"/>
            <a:ext cx="9143244" cy="6857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76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63773" y="5732060"/>
            <a:ext cx="8843749" cy="941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B301D90-D535-4029-AA94-A07053AF09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6478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71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63773" y="5732060"/>
            <a:ext cx="8843749" cy="941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C116F81-08B8-4398-A72C-0B1A4F42F7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65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63773" y="5732060"/>
            <a:ext cx="8843749" cy="941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D24CB51-2B46-40CF-9801-9EE03AC988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22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63773" y="5732060"/>
            <a:ext cx="8843749" cy="941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536853F-4ED5-441C-8E9B-773CD42763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31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26911"/>
            <a:ext cx="9144000" cy="2857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601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63773" y="5732060"/>
            <a:ext cx="8843749" cy="941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F2C2A1B-175A-435D-8EAF-E8F8E13EAC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86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63773" y="5732060"/>
            <a:ext cx="8843749" cy="941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58A6131-612C-49E7-A90A-A6D003A668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0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Imagen que contiene texto, libro&#10;&#10;Descripción generada con confianza muy alta">
            <a:extLst>
              <a:ext uri="{FF2B5EF4-FFF2-40B4-BE49-F238E27FC236}">
                <a16:creationId xmlns:a16="http://schemas.microsoft.com/office/drawing/2014/main" id="{BDCE96E7-2314-4034-BCBF-E66FC99070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70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2E9E5E4B-7D90-4F63-8844-580E7F993F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99" y="485607"/>
            <a:ext cx="8177801" cy="5638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69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D584897-A2E6-4A37-9CD3-AAC61FFC2A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917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2E56A51F-E33C-45FD-ABD5-40B14E5559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5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texto&#10;&#10;Descripción generada con confianza alta">
            <a:extLst>
              <a:ext uri="{FF2B5EF4-FFF2-40B4-BE49-F238E27FC236}">
                <a16:creationId xmlns:a16="http://schemas.microsoft.com/office/drawing/2014/main" id="{747A38C2-DAE6-4D55-98B4-86FB4469C0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19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36478" y="5540991"/>
            <a:ext cx="9007522" cy="1132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0E97C2E-0A02-4646-9EC7-73093FE9C7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84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-292325"/>
            <a:ext cx="9143244" cy="6857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34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C5A00177-6B2E-488C-BD6E-9EAFE4C716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88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85117"/>
            <a:ext cx="9144000" cy="287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65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44E9116A-426D-417C-8259-8F7F12A75B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676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136478" y="5540991"/>
            <a:ext cx="8789158" cy="11464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EA5EBF7-FA47-4E0A-883D-A1173A0740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37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63773" y="5472752"/>
            <a:ext cx="8816454" cy="1228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68F457B-E7E5-48B1-A286-19CB3B9037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469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52848" y="5428249"/>
            <a:ext cx="9091152" cy="1228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383" y="-274037"/>
            <a:ext cx="9728839" cy="7296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06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63773" y="5472752"/>
            <a:ext cx="8816454" cy="1228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4088"/>
            <a:ext cx="9151893" cy="622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48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FBD7E0EF-4295-45F3-92E6-848BA47D5815}"/>
              </a:ext>
            </a:extLst>
          </p:cNvPr>
          <p:cNvSpPr/>
          <p:nvPr/>
        </p:nvSpPr>
        <p:spPr>
          <a:xfrm>
            <a:off x="163773" y="5472752"/>
            <a:ext cx="8816454" cy="1228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3" name="Imagen 2" descr="Imagen que contiene texto&#10;&#10;Descripción generada con confianza muy alta">
            <a:extLst>
              <a:ext uri="{FF2B5EF4-FFF2-40B4-BE49-F238E27FC236}">
                <a16:creationId xmlns:a16="http://schemas.microsoft.com/office/drawing/2014/main" id="{126A8FCF-568C-4B91-9551-8135929C1F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2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3CF07263-10C8-4091-8379-1950733467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41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67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5773003" y="5964072"/>
            <a:ext cx="3207224" cy="66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09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981E409-8305-4AFC-8B1B-FD554DD728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4795" y="-142604"/>
            <a:ext cx="6489205" cy="126492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3041ECB7-EC5C-4365-9BAA-5A6B45F154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433" y="792997"/>
            <a:ext cx="8213133" cy="5845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9157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C24C1BE-DC60-4798-8A54-69925AD531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9"/>
          <a:stretch/>
        </p:blipFill>
        <p:spPr>
          <a:xfrm>
            <a:off x="2676131" y="0"/>
            <a:ext cx="6467869" cy="131826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3D87213C-C7F7-4CF0-8A2E-364BDEB2F2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918" y="744921"/>
            <a:ext cx="8176163" cy="5825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2339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D9ADADD2-10CE-4D68-864B-DE7E4BFC2F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87"/>
          <a:stretch/>
        </p:blipFill>
        <p:spPr>
          <a:xfrm>
            <a:off x="4190990" y="0"/>
            <a:ext cx="4953010" cy="1242061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57509FF-EA35-4E22-B4A2-9268D9C6BB24}"/>
              </a:ext>
            </a:extLst>
          </p:cNvPr>
          <p:cNvSpPr txBox="1"/>
          <p:nvPr/>
        </p:nvSpPr>
        <p:spPr>
          <a:xfrm>
            <a:off x="1333055" y="236030"/>
            <a:ext cx="126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Año 2017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914531B2-971A-48AE-A39B-DA89E29675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73" y="764526"/>
            <a:ext cx="8235654" cy="585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8233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21" y="1446367"/>
            <a:ext cx="8705843" cy="292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55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02" y="529479"/>
            <a:ext cx="8865898" cy="5482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95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003" y="176152"/>
            <a:ext cx="8935997" cy="5632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1351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5773003" y="5964072"/>
            <a:ext cx="3207224" cy="66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57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A23610DB-4A90-40AF-B04C-8CB85A3136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315" y="-115391"/>
            <a:ext cx="6519685" cy="134112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5E3DB9E0-4665-4AF0-B593-91FF660EFC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312" y="766639"/>
            <a:ext cx="8177375" cy="5850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85727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CB8EB25-A8A3-4065-BB9A-B215AE6F30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747" y="-144419"/>
            <a:ext cx="6492253" cy="134112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81076F15-7B71-4ACD-814F-70F1170166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885" y="772758"/>
            <a:ext cx="8282230" cy="5864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0210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58BA43D-936B-4E97-AB88-7D55FBF095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5542" y="-159655"/>
            <a:ext cx="5108458" cy="1466091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94581BDA-406B-441E-A8B2-78E60C4F6DE7}"/>
              </a:ext>
            </a:extLst>
          </p:cNvPr>
          <p:cNvSpPr txBox="1"/>
          <p:nvPr/>
        </p:nvSpPr>
        <p:spPr>
          <a:xfrm>
            <a:off x="1333055" y="279572"/>
            <a:ext cx="126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Año 2017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3530E3A-4906-4C26-9AA4-58F789008C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475" y="952230"/>
            <a:ext cx="8583559" cy="5626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1433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20" y="1643397"/>
            <a:ext cx="8675360" cy="295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2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5773003" y="5964072"/>
            <a:ext cx="3207224" cy="66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42" y="103430"/>
            <a:ext cx="8151058" cy="652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7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7EA92CB-027B-4CE6-B938-B9FD635EAA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202" y="-114303"/>
            <a:ext cx="7034798" cy="131064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4D58AF24-7706-4858-A8EC-D5CDEB78D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062" y="727524"/>
            <a:ext cx="8161876" cy="5872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4318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F25BEBCF-B823-43DB-B6B9-6315924D04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055" y="-114303"/>
            <a:ext cx="8186945" cy="138684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824BF38-10F9-433E-BECC-09A34F0182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528" y="713767"/>
            <a:ext cx="8186944" cy="5916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6812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28DA6BB-A8C0-4F35-BCBB-DCDF4F74D1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971" y="-116479"/>
            <a:ext cx="6605029" cy="1310643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A712BD04-3877-4224-AEEB-5B34BB8F63B1}"/>
              </a:ext>
            </a:extLst>
          </p:cNvPr>
          <p:cNvSpPr txBox="1"/>
          <p:nvPr/>
        </p:nvSpPr>
        <p:spPr>
          <a:xfrm>
            <a:off x="723456" y="236030"/>
            <a:ext cx="126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Año 2017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70E17B2-2B3C-40A2-BF8B-FB0245E17B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484" y="816599"/>
            <a:ext cx="8542553" cy="580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0206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-2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23685"/>
            <a:ext cx="9143999" cy="2810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45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-0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43" y="481100"/>
            <a:ext cx="8346537" cy="5517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88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19" y="219178"/>
            <a:ext cx="8144962" cy="641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172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5773003" y="5964072"/>
            <a:ext cx="3207224" cy="66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Picture 3" descr="1-3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0" y="195730"/>
            <a:ext cx="8100000" cy="646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9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5773003" y="5964072"/>
            <a:ext cx="3207224" cy="66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2" name="Picture 1" descr="1-3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0" y="207824"/>
            <a:ext cx="8100000" cy="644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63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-3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0" y="930193"/>
            <a:ext cx="8100000" cy="4997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419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5773003" y="5964072"/>
            <a:ext cx="3207224" cy="66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59" y="311214"/>
            <a:ext cx="8255770" cy="6321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53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47D1723-2E83-4E30-94DC-4F59C28D74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594" y="-90352"/>
            <a:ext cx="6608077" cy="135636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42E98AEB-7A5C-4A85-B7FF-41DFA58FB5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052" y="747243"/>
            <a:ext cx="8217896" cy="587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066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5BF1314-4085-4A5C-9956-80386C9ED3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832" y="-97974"/>
            <a:ext cx="7693168" cy="135636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A5259328-D915-429C-B2BB-1D1ED6CF00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929" y="768373"/>
            <a:ext cx="8120142" cy="5857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73144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F4D0DF0-3E3F-4BFA-A4FA-69DD343D01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436" y="-145140"/>
            <a:ext cx="5940564" cy="141732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F20CC2A6-3CCA-4FAB-B1ED-006FC914B7B9}"/>
              </a:ext>
            </a:extLst>
          </p:cNvPr>
          <p:cNvSpPr txBox="1"/>
          <p:nvPr/>
        </p:nvSpPr>
        <p:spPr>
          <a:xfrm>
            <a:off x="1333055" y="236030"/>
            <a:ext cx="126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Año 2017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482" y="877077"/>
            <a:ext cx="7599643" cy="5635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84881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59F93F77-CF65-48AA-91F6-2BE7AD5CD5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436" y="-145140"/>
            <a:ext cx="5940564" cy="1417323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B4E91F23-8A3F-4BBA-BE1C-A157773A79A2}"/>
              </a:ext>
            </a:extLst>
          </p:cNvPr>
          <p:cNvSpPr txBox="1"/>
          <p:nvPr/>
        </p:nvSpPr>
        <p:spPr>
          <a:xfrm>
            <a:off x="1333055" y="236030"/>
            <a:ext cx="126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Año 2017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DCFDE91A-4C38-468C-83C6-45BB8E262E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998" y="710723"/>
            <a:ext cx="8210065" cy="5911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47551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AD3B30D-DA88-4216-B6C5-9A6B796803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436" y="-145140"/>
            <a:ext cx="5940564" cy="1417323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2227E0E8-F039-43E0-9C4C-48F77F6111FF}"/>
              </a:ext>
            </a:extLst>
          </p:cNvPr>
          <p:cNvSpPr txBox="1"/>
          <p:nvPr/>
        </p:nvSpPr>
        <p:spPr>
          <a:xfrm>
            <a:off x="1333055" y="236030"/>
            <a:ext cx="126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Año 2017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C832D01-1E14-4E5E-ABB0-4875313251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104" y="934137"/>
            <a:ext cx="8295791" cy="5687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031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690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7D868177-5D6F-4D92-9F3F-5684847806B0}"/>
              </a:ext>
            </a:extLst>
          </p:cNvPr>
          <p:cNvSpPr txBox="1"/>
          <p:nvPr/>
        </p:nvSpPr>
        <p:spPr>
          <a:xfrm>
            <a:off x="1333055" y="236030"/>
            <a:ext cx="1262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Año 2017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1579271-E6AB-4349-9E48-DD84E5952B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436" y="-145140"/>
            <a:ext cx="5940564" cy="141732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46511B2D-6327-468D-A35E-F2C53432DE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232" y="671230"/>
            <a:ext cx="8039535" cy="579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4070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89" y="1462696"/>
            <a:ext cx="8919221" cy="2920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38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1-3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26" y="193964"/>
            <a:ext cx="8133149" cy="6483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80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6216F57-848B-406B-8E0E-098C310E31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814" y="-130632"/>
            <a:ext cx="4837186" cy="1432563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4E70A16F-4874-437F-8135-35C084F8A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410" y="729915"/>
            <a:ext cx="8263180" cy="587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128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4F16D95-82DA-4D3A-8D32-2780D0E486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541" y="-165900"/>
            <a:ext cx="5489459" cy="1572771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36750E62-467E-4704-88D5-67D6B9359E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897" y="691991"/>
            <a:ext cx="8334205" cy="59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26497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8461"/>
            <a:ext cx="9144000" cy="3795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96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6F6E72F6-B9D3-4A4B-9FC3-E4EA0C2814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358" y="-179618"/>
            <a:ext cx="4675642" cy="1371603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3256D272-1BDC-4B79-8035-D34A6234E7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935" y="637781"/>
            <a:ext cx="8414508" cy="5943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29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6706" y="0"/>
            <a:ext cx="5827294" cy="1371487"/>
          </a:xfrm>
          <a:prstGeom prst="rect">
            <a:avLst/>
          </a:prstGeom>
        </p:spPr>
      </p:pic>
      <p:pic>
        <p:nvPicPr>
          <p:cNvPr id="2" name="Imagen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11" y="874665"/>
            <a:ext cx="8176067" cy="5768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57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40"/>
          <a:stretch/>
        </p:blipFill>
        <p:spPr>
          <a:xfrm>
            <a:off x="3316706" y="-129401"/>
            <a:ext cx="5827294" cy="762000"/>
          </a:xfrm>
          <a:prstGeom prst="rect">
            <a:avLst/>
          </a:prstGeom>
        </p:spPr>
      </p:pic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593" y="695332"/>
            <a:ext cx="8242635" cy="5948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438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86C14D77-578B-46CD-8885-F2A0A5E5D1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17" t="4020"/>
          <a:stretch/>
        </p:blipFill>
        <p:spPr>
          <a:xfrm>
            <a:off x="0" y="0"/>
            <a:ext cx="9144000" cy="6843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151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-0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0141"/>
            <a:ext cx="9144000" cy="599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864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F54C4EE-D345-4878-AD5F-D233628C91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511" y="29224"/>
            <a:ext cx="8348489" cy="1444755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46D2662A-1F04-440C-9859-C51F02D83C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006" y="951722"/>
            <a:ext cx="8170986" cy="570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09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4350"/>
            <a:ext cx="9144000" cy="39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84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9182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71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135BE44-53DC-46BB-8286-0B4923EDA2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2668"/>
            <a:ext cx="9144000" cy="5312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933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" y="283"/>
            <a:ext cx="9143244" cy="6857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64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" y="134384"/>
            <a:ext cx="9143244" cy="6589231"/>
          </a:xfrm>
          <a:prstGeom prst="rect">
            <a:avLst/>
          </a:prstGeom>
        </p:spPr>
      </p:pic>
      <p:pic>
        <p:nvPicPr>
          <p:cNvPr id="6" name="Imagen 5" descr="Imagen que contiene objeto&#10;&#10;Descripción generada con confianza muy alta">
            <a:extLst>
              <a:ext uri="{FF2B5EF4-FFF2-40B4-BE49-F238E27FC236}">
                <a16:creationId xmlns:a16="http://schemas.microsoft.com/office/drawing/2014/main" id="{54F8DF1E-56CC-4AFB-A3B8-3B33F97D07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0" r="56787"/>
          <a:stretch/>
        </p:blipFill>
        <p:spPr>
          <a:xfrm>
            <a:off x="2946398" y="2768087"/>
            <a:ext cx="1030515" cy="1728220"/>
          </a:xfrm>
          <a:prstGeom prst="rect">
            <a:avLst/>
          </a:prstGeom>
        </p:spPr>
      </p:pic>
      <p:pic>
        <p:nvPicPr>
          <p:cNvPr id="7" name="Imagen 6" descr="Imagen que contiene objeto&#10;&#10;Descripción generada con confianza muy alta">
            <a:extLst>
              <a:ext uri="{FF2B5EF4-FFF2-40B4-BE49-F238E27FC236}">
                <a16:creationId xmlns:a16="http://schemas.microsoft.com/office/drawing/2014/main" id="{536F75D8-2255-47A9-86C0-C0560980F0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0" r="56787"/>
          <a:stretch/>
        </p:blipFill>
        <p:spPr>
          <a:xfrm>
            <a:off x="4796969" y="2768087"/>
            <a:ext cx="1030515" cy="172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64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" y="506209"/>
            <a:ext cx="9143244" cy="5845581"/>
          </a:xfrm>
          <a:prstGeom prst="rect">
            <a:avLst/>
          </a:prstGeom>
        </p:spPr>
      </p:pic>
      <p:pic>
        <p:nvPicPr>
          <p:cNvPr id="5" name="Imagen 4" descr="Imagen que contiene objeto&#10;&#10;Descripción generada con confianza muy alta">
            <a:extLst>
              <a:ext uri="{FF2B5EF4-FFF2-40B4-BE49-F238E27FC236}">
                <a16:creationId xmlns:a16="http://schemas.microsoft.com/office/drawing/2014/main" id="{77130BAA-E40A-4577-A9B8-606EE69098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0" r="56787"/>
          <a:stretch/>
        </p:blipFill>
        <p:spPr>
          <a:xfrm>
            <a:off x="3926112" y="2163930"/>
            <a:ext cx="1030515" cy="172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05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225782"/>
            <a:ext cx="9143244" cy="556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67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8934"/>
            <a:ext cx="9143244" cy="5565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524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151" y="228811"/>
            <a:ext cx="9272016" cy="5519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17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2BA8308F-FAF5-4CD4-8A9A-D6C4F9B1AA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31620"/>
            <a:ext cx="9144000" cy="3794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360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07A3B5C0-AF00-487C-BF05-A11262FADC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9417" y="0"/>
            <a:ext cx="2542037" cy="6391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3563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2-2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0090" y="571507"/>
            <a:ext cx="5700520" cy="543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9012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02" b="16085"/>
          <a:stretch/>
        </p:blipFill>
        <p:spPr>
          <a:xfrm>
            <a:off x="0" y="1306286"/>
            <a:ext cx="9144000" cy="4739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4037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90D9B2F-3A30-47AE-8EB9-B0E769F80F3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004" y="1723021"/>
            <a:ext cx="7427991" cy="260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9553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298279C-6585-405E-B667-4F38084E6D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300" y="691890"/>
            <a:ext cx="3517399" cy="547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7576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captura de pantalla&#10;&#10;Descripción generada con confianza muy alta">
            <a:extLst>
              <a:ext uri="{FF2B5EF4-FFF2-40B4-BE49-F238E27FC236}">
                <a16:creationId xmlns:a16="http://schemas.microsoft.com/office/drawing/2014/main" id="{76DDC3F0-1034-4613-8633-B42EEA4316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38" y="0"/>
            <a:ext cx="8924562" cy="530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52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" y="271504"/>
            <a:ext cx="9143244" cy="5620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793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9946"/>
            <a:ext cx="9143244" cy="4315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13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3216"/>
            <a:ext cx="9143244" cy="5620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328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99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6A3EC46A-C812-4378-93DB-140CA659C7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8" y="161576"/>
            <a:ext cx="9093172" cy="56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734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captura de pantalla&#10;&#10;Descripción generada con confianza alta">
            <a:extLst>
              <a:ext uri="{FF2B5EF4-FFF2-40B4-BE49-F238E27FC236}">
                <a16:creationId xmlns:a16="http://schemas.microsoft.com/office/drawing/2014/main" id="{8D7C73F9-600C-408B-A5D7-DDE5C5264E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529"/>
            <a:ext cx="9144000" cy="6083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671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Imagen que contiene captura de pantalla&#10;&#10;Descripción generada con confianza muy alta">
            <a:extLst>
              <a:ext uri="{FF2B5EF4-FFF2-40B4-BE49-F238E27FC236}">
                <a16:creationId xmlns:a16="http://schemas.microsoft.com/office/drawing/2014/main" id="{2BAF7E75-FD04-4301-80DD-7107399B7E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900"/>
            <a:ext cx="9144000" cy="615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539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magen que contiene captura de pantalla&#10;&#10;Descripción generada con confianza alta">
            <a:extLst>
              <a:ext uri="{FF2B5EF4-FFF2-40B4-BE49-F238E27FC236}">
                <a16:creationId xmlns:a16="http://schemas.microsoft.com/office/drawing/2014/main" id="{8ED67BD0-D0F5-4A52-BDBC-EC32179133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272" y="0"/>
            <a:ext cx="8905728" cy="6679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75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D8BBA8B-A1D4-4AC7-AD91-2B8D822C78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3196"/>
            <a:ext cx="9144000" cy="439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30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067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4837" y="148720"/>
            <a:ext cx="5444837" cy="6459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468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5778"/>
            <a:ext cx="9144000" cy="6066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2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1373"/>
            <a:ext cx="9144000" cy="603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11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132" y="1575969"/>
            <a:ext cx="7259736" cy="3706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97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053" y="1987415"/>
            <a:ext cx="6503894" cy="2883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51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70" y="271283"/>
            <a:ext cx="4809346" cy="5796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42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21" y="170957"/>
            <a:ext cx="7771757" cy="6516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34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21" y="1292528"/>
            <a:ext cx="7771757" cy="427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99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766" y="1402247"/>
            <a:ext cx="6540467" cy="405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97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 reporte-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0245"/>
            <a:ext cx="9144000" cy="3880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780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3 reporte-1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404120"/>
            <a:ext cx="91419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35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ubtítulo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7FC7C8-EA5D-453B-81D1-E54FBD3105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4040"/>
            <a:ext cx="9144000" cy="568625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47A7C7-108D-467A-8A4B-300B280F2D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75085"/>
            <a:ext cx="9182715" cy="783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37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C358B58C-2F56-48AF-B0A7-DD652D6D4C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90472"/>
            <a:ext cx="9144000" cy="3877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46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3215"/>
            <a:ext cx="9143244" cy="5583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42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8FED8C72-B906-4664-B179-34C9153A36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279"/>
            <a:ext cx="9144000" cy="562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0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3 reporte-1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3491"/>
            <a:ext cx="9144000" cy="391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76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55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99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3 reporte-19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7740"/>
            <a:ext cx="9144000" cy="562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39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 reporte-2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7441"/>
            <a:ext cx="9144000" cy="391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99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-0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7473" y="176823"/>
            <a:ext cx="10627451" cy="6553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91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arcador de contenido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0" y="9000"/>
            <a:ext cx="9119999" cy="6840000"/>
          </a:xfrm>
        </p:spPr>
      </p:pic>
    </p:spTree>
    <p:extLst>
      <p:ext uri="{BB962C8B-B14F-4D97-AF65-F5344CB8AC3E}">
        <p14:creationId xmlns:p14="http://schemas.microsoft.com/office/powerpoint/2010/main" val="16696781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6928"/>
            <a:ext cx="9129749" cy="4535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3193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34" y="1188720"/>
            <a:ext cx="9019166" cy="3639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1891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216"/>
            <a:ext cx="9164210" cy="4565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57724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4B6C15C4-9ADB-454F-8225-E92E6B1096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2418"/>
            <a:ext cx="9050014" cy="6199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8369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230925"/>
            <a:ext cx="923539" cy="16164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2-1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505"/>
            <a:ext cx="9497946" cy="573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186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-1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119"/>
            <a:ext cx="9144000" cy="559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5018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5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2692</TotalTime>
  <Words>19</Words>
  <Application>Microsoft Office PowerPoint</Application>
  <PresentationFormat>Presentación en pantalla (4:3)</PresentationFormat>
  <Paragraphs>12</Paragraphs>
  <Slides>137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7</vt:i4>
      </vt:variant>
      <vt:variant>
        <vt:lpstr>Títulos de diapositiva</vt:lpstr>
      </vt:variant>
      <vt:variant>
        <vt:i4>137</vt:i4>
      </vt:variant>
    </vt:vector>
  </HeadingPairs>
  <TitlesOfParts>
    <vt:vector size="147" baseType="lpstr">
      <vt:lpstr>Arial</vt:lpstr>
      <vt:lpstr>Calibri</vt:lpstr>
      <vt:lpstr>Calibri Light</vt:lpstr>
      <vt:lpstr>Diseño personalizado</vt:lpstr>
      <vt:lpstr>4_Diseño personalizado</vt:lpstr>
      <vt:lpstr>3_Diseño personalizado</vt:lpstr>
      <vt:lpstr>6_Diseño personalizado</vt:lpstr>
      <vt:lpstr>5_Diseño personalizado</vt:lpstr>
      <vt:lpstr>2_Diseño personalizado</vt:lpstr>
      <vt:lpstr>1_Diseño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Liliana Gamboa Lara</dc:creator>
  <cp:lastModifiedBy>LIMAGALA</cp:lastModifiedBy>
  <cp:revision>224</cp:revision>
  <dcterms:created xsi:type="dcterms:W3CDTF">2018-02-22T23:54:26Z</dcterms:created>
  <dcterms:modified xsi:type="dcterms:W3CDTF">2018-07-23T17:16:08Z</dcterms:modified>
</cp:coreProperties>
</file>