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8" r:id="rId1"/>
    <p:sldMasterId id="2147483805" r:id="rId2"/>
  </p:sldMasterIdLst>
  <p:notesMasterIdLst>
    <p:notesMasterId r:id="rId38"/>
  </p:notesMasterIdLst>
  <p:handoutMasterIdLst>
    <p:handoutMasterId r:id="rId39"/>
  </p:handoutMasterIdLst>
  <p:sldIdLst>
    <p:sldId id="257" r:id="rId3"/>
    <p:sldId id="261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7" r:id="rId12"/>
    <p:sldId id="268" r:id="rId13"/>
    <p:sldId id="273" r:id="rId14"/>
    <p:sldId id="280" r:id="rId15"/>
    <p:sldId id="318" r:id="rId16"/>
    <p:sldId id="319" r:id="rId17"/>
    <p:sldId id="320" r:id="rId18"/>
    <p:sldId id="321" r:id="rId19"/>
    <p:sldId id="322" r:id="rId20"/>
    <p:sldId id="323" r:id="rId21"/>
    <p:sldId id="324" r:id="rId22"/>
    <p:sldId id="325" r:id="rId23"/>
    <p:sldId id="326" r:id="rId24"/>
    <p:sldId id="283" r:id="rId25"/>
    <p:sldId id="284" r:id="rId26"/>
    <p:sldId id="285" r:id="rId27"/>
    <p:sldId id="292" r:id="rId28"/>
    <p:sldId id="315" r:id="rId29"/>
    <p:sldId id="317" r:id="rId30"/>
    <p:sldId id="316" r:id="rId31"/>
    <p:sldId id="293" r:id="rId32"/>
    <p:sldId id="294" r:id="rId33"/>
    <p:sldId id="296" r:id="rId34"/>
    <p:sldId id="298" r:id="rId35"/>
    <p:sldId id="301" r:id="rId36"/>
    <p:sldId id="314" r:id="rId37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96" d="100"/>
          <a:sy n="96" d="100"/>
        </p:scale>
        <p:origin x="-252" y="18"/>
      </p:cViewPr>
      <p:guideLst>
        <p:guide orient="horz" pos="2160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49" d="100"/>
        <a:sy n="49" d="100"/>
      </p:scale>
      <p:origin x="0" y="-4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s-CO" smtClean="0"/>
              <a:t>RENDICIÓN DE CUENTAS 2012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3B7F62-F346-447F-8107-B98D7C02FBF0}" type="datetimeFigureOut">
              <a:rPr lang="es-CO" smtClean="0"/>
              <a:t>07/03/2018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259464-0AE0-4BD4-8A76-ECB852D7AD0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76330742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s-CO" smtClean="0"/>
              <a:t>RENDICIÓN DE CUENTAS 2012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F7A686-F163-475E-BBCF-77EB127EC89C}" type="datetimeFigureOut">
              <a:rPr lang="es-CO" smtClean="0"/>
              <a:t>07/03/2018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85A374-FE83-4B87-B3DD-433F386D94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22009667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s-CO" smtClean="0"/>
              <a:t>RENDICIÓN DE CUENTAS 2012</a:t>
            </a:r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5A374-FE83-4B87-B3DD-433F386D9426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10572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85A374-FE83-4B87-B3DD-433F386D9426}" type="slidenum">
              <a:rPr lang="es-CO" smtClean="0"/>
              <a:t>3</a:t>
            </a:fld>
            <a:endParaRPr lang="es-CO" dirty="0"/>
          </a:p>
        </p:txBody>
      </p:sp>
      <p:sp>
        <p:nvSpPr>
          <p:cNvPr id="5" name="Marcador de encabezado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s-CO" dirty="0" smtClean="0"/>
              <a:t>RENDICIÓN DE CUENTAS 2012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88935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8539" y="2514601"/>
            <a:ext cx="8913077" cy="2262781"/>
          </a:xfrm>
        </p:spPr>
        <p:txBody>
          <a:bodyPr anchor="b">
            <a:normAutofit/>
          </a:bodyPr>
          <a:lstStyle>
            <a:lvl1pPr>
              <a:defRPr sz="5398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8539" y="4777380"/>
            <a:ext cx="8913077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2F8E1-C592-4BD8-92EC-0CD3ACE05AD3}" type="datetime1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0" y="4323811"/>
            <a:ext cx="1744198" cy="778589"/>
          </a:xfrm>
          <a:custGeom>
            <a:avLst/>
            <a:gdLst>
              <a:gd name="T0" fmla="*/ 287 w 372"/>
              <a:gd name="T1" fmla="*/ 166 h 166"/>
              <a:gd name="T2" fmla="*/ 293 w 372"/>
              <a:gd name="T3" fmla="*/ 164 h 166"/>
              <a:gd name="T4" fmla="*/ 294 w 372"/>
              <a:gd name="T5" fmla="*/ 163 h 166"/>
              <a:gd name="T6" fmla="*/ 370 w 372"/>
              <a:gd name="T7" fmla="*/ 87 h 166"/>
              <a:gd name="T8" fmla="*/ 370 w 372"/>
              <a:gd name="T9" fmla="*/ 78 h 166"/>
              <a:gd name="T10" fmla="*/ 294 w 372"/>
              <a:gd name="T11" fmla="*/ 3 h 166"/>
              <a:gd name="T12" fmla="*/ 293 w 372"/>
              <a:gd name="T13" fmla="*/ 2 h 166"/>
              <a:gd name="T14" fmla="*/ 287 w 372"/>
              <a:gd name="T15" fmla="*/ 0 h 166"/>
              <a:gd name="T16" fmla="*/ 0 w 372"/>
              <a:gd name="T17" fmla="*/ 0 h 166"/>
              <a:gd name="T18" fmla="*/ 0 w 372"/>
              <a:gd name="T19" fmla="*/ 166 h 166"/>
              <a:gd name="T20" fmla="*/ 287 w 372"/>
              <a:gd name="T21" fmla="*/ 166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674" y="4529541"/>
            <a:ext cx="779564" cy="365125"/>
          </a:xfrm>
        </p:spPr>
        <p:txBody>
          <a:bodyPr/>
          <a:lstStyle/>
          <a:p>
            <a:fld id="{D57F1E4F-1CFF-5643-939E-217C01CDF565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68088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ítulo y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8538" y="609600"/>
            <a:ext cx="8913077" cy="3117040"/>
          </a:xfrm>
        </p:spPr>
        <p:txBody>
          <a:bodyPr anchor="ctr">
            <a:normAutofit/>
          </a:bodyPr>
          <a:lstStyle>
            <a:lvl1pPr algn="l">
              <a:defRPr sz="4799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8538" y="4354046"/>
            <a:ext cx="8913077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7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50B27-FB68-428E-8831-5463DAD37B70}" type="datetime1">
              <a:rPr lang="en-US" smtClean="0"/>
              <a:t>3/7/2018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>
            <a:spLocks/>
          </p:cNvSpPr>
          <p:nvPr/>
        </p:nvSpPr>
        <p:spPr bwMode="auto">
          <a:xfrm flipV="1">
            <a:off x="-4187" y="3178176"/>
            <a:ext cx="1588113" cy="507297"/>
          </a:xfrm>
          <a:custGeom>
            <a:avLst/>
            <a:gdLst>
              <a:gd name="T0" fmla="*/ 365 w 367"/>
              <a:gd name="T1" fmla="*/ 50 h 106"/>
              <a:gd name="T2" fmla="*/ 317 w 367"/>
              <a:gd name="T3" fmla="*/ 2 h 106"/>
              <a:gd name="T4" fmla="*/ 316 w 367"/>
              <a:gd name="T5" fmla="*/ 1 h 106"/>
              <a:gd name="T6" fmla="*/ 313 w 367"/>
              <a:gd name="T7" fmla="*/ 0 h 106"/>
              <a:gd name="T8" fmla="*/ 294 w 367"/>
              <a:gd name="T9" fmla="*/ 0 h 106"/>
              <a:gd name="T10" fmla="*/ 5 w 367"/>
              <a:gd name="T11" fmla="*/ 0 h 106"/>
              <a:gd name="T12" fmla="*/ 0 w 367"/>
              <a:gd name="T13" fmla="*/ 0 h 106"/>
              <a:gd name="T14" fmla="*/ 0 w 367"/>
              <a:gd name="T15" fmla="*/ 5 h 106"/>
              <a:gd name="T16" fmla="*/ 0 w 367"/>
              <a:gd name="T17" fmla="*/ 100 h 106"/>
              <a:gd name="T18" fmla="*/ 0 w 367"/>
              <a:gd name="T19" fmla="*/ 106 h 106"/>
              <a:gd name="T20" fmla="*/ 5 w 367"/>
              <a:gd name="T21" fmla="*/ 106 h 106"/>
              <a:gd name="T22" fmla="*/ 294 w 367"/>
              <a:gd name="T23" fmla="*/ 106 h 106"/>
              <a:gd name="T24" fmla="*/ 313 w 367"/>
              <a:gd name="T25" fmla="*/ 106 h 106"/>
              <a:gd name="T26" fmla="*/ 316 w 367"/>
              <a:gd name="T27" fmla="*/ 105 h 106"/>
              <a:gd name="T28" fmla="*/ 317 w 367"/>
              <a:gd name="T29" fmla="*/ 104 h 106"/>
              <a:gd name="T30" fmla="*/ 365 w 367"/>
              <a:gd name="T31" fmla="*/ 56 h 106"/>
              <a:gd name="T32" fmla="*/ 365 w 367"/>
              <a:gd name="T33" fmla="*/ 50 h 106"/>
              <a:gd name="connsiteX0" fmla="*/ 9946 w 9946"/>
              <a:gd name="connsiteY0" fmla="*/ 4717 h 10000"/>
              <a:gd name="connsiteX1" fmla="*/ 8638 w 9946"/>
              <a:gd name="connsiteY1" fmla="*/ 189 h 10000"/>
              <a:gd name="connsiteX2" fmla="*/ 8610 w 9946"/>
              <a:gd name="connsiteY2" fmla="*/ 94 h 10000"/>
              <a:gd name="connsiteX3" fmla="*/ 8529 w 9946"/>
              <a:gd name="connsiteY3" fmla="*/ 0 h 10000"/>
              <a:gd name="connsiteX4" fmla="*/ 8011 w 9946"/>
              <a:gd name="connsiteY4" fmla="*/ 0 h 10000"/>
              <a:gd name="connsiteX5" fmla="*/ 874 w 9946"/>
              <a:gd name="connsiteY5" fmla="*/ 70 h 10000"/>
              <a:gd name="connsiteX6" fmla="*/ 136 w 9946"/>
              <a:gd name="connsiteY6" fmla="*/ 0 h 10000"/>
              <a:gd name="connsiteX7" fmla="*/ 0 w 9946"/>
              <a:gd name="connsiteY7" fmla="*/ 0 h 10000"/>
              <a:gd name="connsiteX8" fmla="*/ 0 w 9946"/>
              <a:gd name="connsiteY8" fmla="*/ 472 h 10000"/>
              <a:gd name="connsiteX9" fmla="*/ 0 w 9946"/>
              <a:gd name="connsiteY9" fmla="*/ 9434 h 10000"/>
              <a:gd name="connsiteX10" fmla="*/ 0 w 9946"/>
              <a:gd name="connsiteY10" fmla="*/ 10000 h 10000"/>
              <a:gd name="connsiteX11" fmla="*/ 136 w 9946"/>
              <a:gd name="connsiteY11" fmla="*/ 10000 h 10000"/>
              <a:gd name="connsiteX12" fmla="*/ 8011 w 9946"/>
              <a:gd name="connsiteY12" fmla="*/ 10000 h 10000"/>
              <a:gd name="connsiteX13" fmla="*/ 8529 w 9946"/>
              <a:gd name="connsiteY13" fmla="*/ 10000 h 10000"/>
              <a:gd name="connsiteX14" fmla="*/ 8610 w 9946"/>
              <a:gd name="connsiteY14" fmla="*/ 9906 h 10000"/>
              <a:gd name="connsiteX15" fmla="*/ 8638 w 9946"/>
              <a:gd name="connsiteY15" fmla="*/ 9811 h 10000"/>
              <a:gd name="connsiteX16" fmla="*/ 9946 w 9946"/>
              <a:gd name="connsiteY16" fmla="*/ 5283 h 10000"/>
              <a:gd name="connsiteX17" fmla="*/ 9946 w 9946"/>
              <a:gd name="connsiteY17" fmla="*/ 4717 h 10000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0 w 10000"/>
              <a:gd name="connsiteY9" fmla="*/ 9434 h 10034"/>
              <a:gd name="connsiteX10" fmla="*/ 0 w 10000"/>
              <a:gd name="connsiteY10" fmla="*/ 10000 h 10034"/>
              <a:gd name="connsiteX11" fmla="*/ 137 w 10000"/>
              <a:gd name="connsiteY11" fmla="*/ 10000 h 10034"/>
              <a:gd name="connsiteX12" fmla="*/ 903 w 10000"/>
              <a:gd name="connsiteY12" fmla="*/ 10034 h 10034"/>
              <a:gd name="connsiteX13" fmla="*/ 8054 w 10000"/>
              <a:gd name="connsiteY13" fmla="*/ 10000 h 10034"/>
              <a:gd name="connsiteX14" fmla="*/ 8575 w 10000"/>
              <a:gd name="connsiteY14" fmla="*/ 10000 h 10034"/>
              <a:gd name="connsiteX15" fmla="*/ 8657 w 10000"/>
              <a:gd name="connsiteY15" fmla="*/ 9906 h 10034"/>
              <a:gd name="connsiteX16" fmla="*/ 8685 w 10000"/>
              <a:gd name="connsiteY16" fmla="*/ 9811 h 10034"/>
              <a:gd name="connsiteX17" fmla="*/ 10000 w 10000"/>
              <a:gd name="connsiteY17" fmla="*/ 5283 h 10034"/>
              <a:gd name="connsiteX18" fmla="*/ 10000 w 10000"/>
              <a:gd name="connsiteY18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0 w 10000"/>
              <a:gd name="connsiteY9" fmla="*/ 9434 h 10034"/>
              <a:gd name="connsiteX10" fmla="*/ 0 w 10000"/>
              <a:gd name="connsiteY10" fmla="*/ 10000 h 10034"/>
              <a:gd name="connsiteX11" fmla="*/ 903 w 10000"/>
              <a:gd name="connsiteY11" fmla="*/ 10034 h 10034"/>
              <a:gd name="connsiteX12" fmla="*/ 8054 w 10000"/>
              <a:gd name="connsiteY12" fmla="*/ 10000 h 10034"/>
              <a:gd name="connsiteX13" fmla="*/ 8575 w 10000"/>
              <a:gd name="connsiteY13" fmla="*/ 10000 h 10034"/>
              <a:gd name="connsiteX14" fmla="*/ 8657 w 10000"/>
              <a:gd name="connsiteY14" fmla="*/ 9906 h 10034"/>
              <a:gd name="connsiteX15" fmla="*/ 8685 w 10000"/>
              <a:gd name="connsiteY15" fmla="*/ 9811 h 10034"/>
              <a:gd name="connsiteX16" fmla="*/ 10000 w 10000"/>
              <a:gd name="connsiteY16" fmla="*/ 5283 h 10034"/>
              <a:gd name="connsiteX17" fmla="*/ 10000 w 10000"/>
              <a:gd name="connsiteY17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0 w 10000"/>
              <a:gd name="connsiteY9" fmla="*/ 9434 h 10034"/>
              <a:gd name="connsiteX10" fmla="*/ 903 w 10000"/>
              <a:gd name="connsiteY10" fmla="*/ 10034 h 10034"/>
              <a:gd name="connsiteX11" fmla="*/ 8054 w 10000"/>
              <a:gd name="connsiteY11" fmla="*/ 10000 h 10034"/>
              <a:gd name="connsiteX12" fmla="*/ 8575 w 10000"/>
              <a:gd name="connsiteY12" fmla="*/ 10000 h 10034"/>
              <a:gd name="connsiteX13" fmla="*/ 8657 w 10000"/>
              <a:gd name="connsiteY13" fmla="*/ 9906 h 10034"/>
              <a:gd name="connsiteX14" fmla="*/ 8685 w 10000"/>
              <a:gd name="connsiteY14" fmla="*/ 9811 h 10034"/>
              <a:gd name="connsiteX15" fmla="*/ 10000 w 10000"/>
              <a:gd name="connsiteY15" fmla="*/ 5283 h 10034"/>
              <a:gd name="connsiteX16" fmla="*/ 10000 w 10000"/>
              <a:gd name="connsiteY16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903 w 10000"/>
              <a:gd name="connsiteY9" fmla="*/ 10034 h 10034"/>
              <a:gd name="connsiteX10" fmla="*/ 8054 w 10000"/>
              <a:gd name="connsiteY10" fmla="*/ 10000 h 10034"/>
              <a:gd name="connsiteX11" fmla="*/ 8575 w 10000"/>
              <a:gd name="connsiteY11" fmla="*/ 10000 h 10034"/>
              <a:gd name="connsiteX12" fmla="*/ 8657 w 10000"/>
              <a:gd name="connsiteY12" fmla="*/ 9906 h 10034"/>
              <a:gd name="connsiteX13" fmla="*/ 8685 w 10000"/>
              <a:gd name="connsiteY13" fmla="*/ 9811 h 10034"/>
              <a:gd name="connsiteX14" fmla="*/ 10000 w 10000"/>
              <a:gd name="connsiteY14" fmla="*/ 5283 h 10034"/>
              <a:gd name="connsiteX15" fmla="*/ 10000 w 10000"/>
              <a:gd name="connsiteY15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903 w 10000"/>
              <a:gd name="connsiteY8" fmla="*/ 10034 h 10034"/>
              <a:gd name="connsiteX9" fmla="*/ 8054 w 10000"/>
              <a:gd name="connsiteY9" fmla="*/ 10000 h 10034"/>
              <a:gd name="connsiteX10" fmla="*/ 8575 w 10000"/>
              <a:gd name="connsiteY10" fmla="*/ 10000 h 10034"/>
              <a:gd name="connsiteX11" fmla="*/ 8657 w 10000"/>
              <a:gd name="connsiteY11" fmla="*/ 9906 h 10034"/>
              <a:gd name="connsiteX12" fmla="*/ 8685 w 10000"/>
              <a:gd name="connsiteY12" fmla="*/ 9811 h 10034"/>
              <a:gd name="connsiteX13" fmla="*/ 10000 w 10000"/>
              <a:gd name="connsiteY13" fmla="*/ 5283 h 10034"/>
              <a:gd name="connsiteX14" fmla="*/ 10000 w 10000"/>
              <a:gd name="connsiteY14" fmla="*/ 4717 h 10034"/>
              <a:gd name="connsiteX0" fmla="*/ 9863 w 9863"/>
              <a:gd name="connsiteY0" fmla="*/ 4717 h 10034"/>
              <a:gd name="connsiteX1" fmla="*/ 8548 w 9863"/>
              <a:gd name="connsiteY1" fmla="*/ 189 h 10034"/>
              <a:gd name="connsiteX2" fmla="*/ 8520 w 9863"/>
              <a:gd name="connsiteY2" fmla="*/ 94 h 10034"/>
              <a:gd name="connsiteX3" fmla="*/ 8438 w 9863"/>
              <a:gd name="connsiteY3" fmla="*/ 0 h 10034"/>
              <a:gd name="connsiteX4" fmla="*/ 7917 w 9863"/>
              <a:gd name="connsiteY4" fmla="*/ 0 h 10034"/>
              <a:gd name="connsiteX5" fmla="*/ 742 w 9863"/>
              <a:gd name="connsiteY5" fmla="*/ 70 h 10034"/>
              <a:gd name="connsiteX6" fmla="*/ 0 w 9863"/>
              <a:gd name="connsiteY6" fmla="*/ 0 h 10034"/>
              <a:gd name="connsiteX7" fmla="*/ 766 w 9863"/>
              <a:gd name="connsiteY7" fmla="*/ 10034 h 10034"/>
              <a:gd name="connsiteX8" fmla="*/ 7917 w 9863"/>
              <a:gd name="connsiteY8" fmla="*/ 10000 h 10034"/>
              <a:gd name="connsiteX9" fmla="*/ 8438 w 9863"/>
              <a:gd name="connsiteY9" fmla="*/ 10000 h 10034"/>
              <a:gd name="connsiteX10" fmla="*/ 8520 w 9863"/>
              <a:gd name="connsiteY10" fmla="*/ 9906 h 10034"/>
              <a:gd name="connsiteX11" fmla="*/ 8548 w 9863"/>
              <a:gd name="connsiteY11" fmla="*/ 9811 h 10034"/>
              <a:gd name="connsiteX12" fmla="*/ 9863 w 9863"/>
              <a:gd name="connsiteY12" fmla="*/ 5283 h 10034"/>
              <a:gd name="connsiteX13" fmla="*/ 9863 w 9863"/>
              <a:gd name="connsiteY13" fmla="*/ 4717 h 10034"/>
              <a:gd name="connsiteX0" fmla="*/ 9248 w 9248"/>
              <a:gd name="connsiteY0" fmla="*/ 4701 h 10000"/>
              <a:gd name="connsiteX1" fmla="*/ 7915 w 9248"/>
              <a:gd name="connsiteY1" fmla="*/ 188 h 10000"/>
              <a:gd name="connsiteX2" fmla="*/ 7886 w 9248"/>
              <a:gd name="connsiteY2" fmla="*/ 94 h 10000"/>
              <a:gd name="connsiteX3" fmla="*/ 7803 w 9248"/>
              <a:gd name="connsiteY3" fmla="*/ 0 h 10000"/>
              <a:gd name="connsiteX4" fmla="*/ 7275 w 9248"/>
              <a:gd name="connsiteY4" fmla="*/ 0 h 10000"/>
              <a:gd name="connsiteX5" fmla="*/ 0 w 9248"/>
              <a:gd name="connsiteY5" fmla="*/ 70 h 10000"/>
              <a:gd name="connsiteX6" fmla="*/ 25 w 9248"/>
              <a:gd name="connsiteY6" fmla="*/ 10000 h 10000"/>
              <a:gd name="connsiteX7" fmla="*/ 7275 w 9248"/>
              <a:gd name="connsiteY7" fmla="*/ 9966 h 10000"/>
              <a:gd name="connsiteX8" fmla="*/ 7803 w 9248"/>
              <a:gd name="connsiteY8" fmla="*/ 9966 h 10000"/>
              <a:gd name="connsiteX9" fmla="*/ 7886 w 9248"/>
              <a:gd name="connsiteY9" fmla="*/ 9872 h 10000"/>
              <a:gd name="connsiteX10" fmla="*/ 7915 w 9248"/>
              <a:gd name="connsiteY10" fmla="*/ 9778 h 10000"/>
              <a:gd name="connsiteX11" fmla="*/ 9248 w 9248"/>
              <a:gd name="connsiteY11" fmla="*/ 5265 h 10000"/>
              <a:gd name="connsiteX12" fmla="*/ 9248 w 9248"/>
              <a:gd name="connsiteY12" fmla="*/ 470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674" y="3244140"/>
            <a:ext cx="779564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389558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y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207" y="609600"/>
            <a:ext cx="8391740" cy="2895600"/>
          </a:xfrm>
        </p:spPr>
        <p:txBody>
          <a:bodyPr anchor="ctr">
            <a:normAutofit/>
          </a:bodyPr>
          <a:lstStyle>
            <a:lvl1pPr algn="l">
              <a:defRPr sz="4799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8538" y="4354046"/>
            <a:ext cx="8913077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7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50B27-FB68-428E-8831-5463DAD37B70}" type="datetime1">
              <a:rPr lang="en-US" smtClean="0"/>
              <a:t>3/7/2018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>
            <a:spLocks/>
          </p:cNvSpPr>
          <p:nvPr/>
        </p:nvSpPr>
        <p:spPr bwMode="auto">
          <a:xfrm flipV="1">
            <a:off x="-4187" y="3178176"/>
            <a:ext cx="1588113" cy="507297"/>
          </a:xfrm>
          <a:custGeom>
            <a:avLst/>
            <a:gdLst>
              <a:gd name="T0" fmla="*/ 365 w 367"/>
              <a:gd name="T1" fmla="*/ 50 h 106"/>
              <a:gd name="T2" fmla="*/ 317 w 367"/>
              <a:gd name="T3" fmla="*/ 2 h 106"/>
              <a:gd name="T4" fmla="*/ 316 w 367"/>
              <a:gd name="T5" fmla="*/ 1 h 106"/>
              <a:gd name="T6" fmla="*/ 313 w 367"/>
              <a:gd name="T7" fmla="*/ 0 h 106"/>
              <a:gd name="T8" fmla="*/ 294 w 367"/>
              <a:gd name="T9" fmla="*/ 0 h 106"/>
              <a:gd name="T10" fmla="*/ 5 w 367"/>
              <a:gd name="T11" fmla="*/ 0 h 106"/>
              <a:gd name="T12" fmla="*/ 0 w 367"/>
              <a:gd name="T13" fmla="*/ 0 h 106"/>
              <a:gd name="T14" fmla="*/ 0 w 367"/>
              <a:gd name="T15" fmla="*/ 5 h 106"/>
              <a:gd name="T16" fmla="*/ 0 w 367"/>
              <a:gd name="T17" fmla="*/ 100 h 106"/>
              <a:gd name="T18" fmla="*/ 0 w 367"/>
              <a:gd name="T19" fmla="*/ 106 h 106"/>
              <a:gd name="T20" fmla="*/ 5 w 367"/>
              <a:gd name="T21" fmla="*/ 106 h 106"/>
              <a:gd name="T22" fmla="*/ 294 w 367"/>
              <a:gd name="T23" fmla="*/ 106 h 106"/>
              <a:gd name="T24" fmla="*/ 313 w 367"/>
              <a:gd name="T25" fmla="*/ 106 h 106"/>
              <a:gd name="T26" fmla="*/ 316 w 367"/>
              <a:gd name="T27" fmla="*/ 105 h 106"/>
              <a:gd name="T28" fmla="*/ 317 w 367"/>
              <a:gd name="T29" fmla="*/ 104 h 106"/>
              <a:gd name="T30" fmla="*/ 365 w 367"/>
              <a:gd name="T31" fmla="*/ 56 h 106"/>
              <a:gd name="T32" fmla="*/ 365 w 367"/>
              <a:gd name="T33" fmla="*/ 50 h 106"/>
              <a:gd name="connsiteX0" fmla="*/ 9946 w 9946"/>
              <a:gd name="connsiteY0" fmla="*/ 4717 h 10000"/>
              <a:gd name="connsiteX1" fmla="*/ 8638 w 9946"/>
              <a:gd name="connsiteY1" fmla="*/ 189 h 10000"/>
              <a:gd name="connsiteX2" fmla="*/ 8610 w 9946"/>
              <a:gd name="connsiteY2" fmla="*/ 94 h 10000"/>
              <a:gd name="connsiteX3" fmla="*/ 8529 w 9946"/>
              <a:gd name="connsiteY3" fmla="*/ 0 h 10000"/>
              <a:gd name="connsiteX4" fmla="*/ 8011 w 9946"/>
              <a:gd name="connsiteY4" fmla="*/ 0 h 10000"/>
              <a:gd name="connsiteX5" fmla="*/ 874 w 9946"/>
              <a:gd name="connsiteY5" fmla="*/ 70 h 10000"/>
              <a:gd name="connsiteX6" fmla="*/ 136 w 9946"/>
              <a:gd name="connsiteY6" fmla="*/ 0 h 10000"/>
              <a:gd name="connsiteX7" fmla="*/ 0 w 9946"/>
              <a:gd name="connsiteY7" fmla="*/ 0 h 10000"/>
              <a:gd name="connsiteX8" fmla="*/ 0 w 9946"/>
              <a:gd name="connsiteY8" fmla="*/ 472 h 10000"/>
              <a:gd name="connsiteX9" fmla="*/ 0 w 9946"/>
              <a:gd name="connsiteY9" fmla="*/ 9434 h 10000"/>
              <a:gd name="connsiteX10" fmla="*/ 0 w 9946"/>
              <a:gd name="connsiteY10" fmla="*/ 10000 h 10000"/>
              <a:gd name="connsiteX11" fmla="*/ 136 w 9946"/>
              <a:gd name="connsiteY11" fmla="*/ 10000 h 10000"/>
              <a:gd name="connsiteX12" fmla="*/ 8011 w 9946"/>
              <a:gd name="connsiteY12" fmla="*/ 10000 h 10000"/>
              <a:gd name="connsiteX13" fmla="*/ 8529 w 9946"/>
              <a:gd name="connsiteY13" fmla="*/ 10000 h 10000"/>
              <a:gd name="connsiteX14" fmla="*/ 8610 w 9946"/>
              <a:gd name="connsiteY14" fmla="*/ 9906 h 10000"/>
              <a:gd name="connsiteX15" fmla="*/ 8638 w 9946"/>
              <a:gd name="connsiteY15" fmla="*/ 9811 h 10000"/>
              <a:gd name="connsiteX16" fmla="*/ 9946 w 9946"/>
              <a:gd name="connsiteY16" fmla="*/ 5283 h 10000"/>
              <a:gd name="connsiteX17" fmla="*/ 9946 w 9946"/>
              <a:gd name="connsiteY17" fmla="*/ 4717 h 10000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0 w 10000"/>
              <a:gd name="connsiteY9" fmla="*/ 9434 h 10034"/>
              <a:gd name="connsiteX10" fmla="*/ 0 w 10000"/>
              <a:gd name="connsiteY10" fmla="*/ 10000 h 10034"/>
              <a:gd name="connsiteX11" fmla="*/ 137 w 10000"/>
              <a:gd name="connsiteY11" fmla="*/ 10000 h 10034"/>
              <a:gd name="connsiteX12" fmla="*/ 903 w 10000"/>
              <a:gd name="connsiteY12" fmla="*/ 10034 h 10034"/>
              <a:gd name="connsiteX13" fmla="*/ 8054 w 10000"/>
              <a:gd name="connsiteY13" fmla="*/ 10000 h 10034"/>
              <a:gd name="connsiteX14" fmla="*/ 8575 w 10000"/>
              <a:gd name="connsiteY14" fmla="*/ 10000 h 10034"/>
              <a:gd name="connsiteX15" fmla="*/ 8657 w 10000"/>
              <a:gd name="connsiteY15" fmla="*/ 9906 h 10034"/>
              <a:gd name="connsiteX16" fmla="*/ 8685 w 10000"/>
              <a:gd name="connsiteY16" fmla="*/ 9811 h 10034"/>
              <a:gd name="connsiteX17" fmla="*/ 10000 w 10000"/>
              <a:gd name="connsiteY17" fmla="*/ 5283 h 10034"/>
              <a:gd name="connsiteX18" fmla="*/ 10000 w 10000"/>
              <a:gd name="connsiteY18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0 w 10000"/>
              <a:gd name="connsiteY9" fmla="*/ 9434 h 10034"/>
              <a:gd name="connsiteX10" fmla="*/ 0 w 10000"/>
              <a:gd name="connsiteY10" fmla="*/ 10000 h 10034"/>
              <a:gd name="connsiteX11" fmla="*/ 903 w 10000"/>
              <a:gd name="connsiteY11" fmla="*/ 10034 h 10034"/>
              <a:gd name="connsiteX12" fmla="*/ 8054 w 10000"/>
              <a:gd name="connsiteY12" fmla="*/ 10000 h 10034"/>
              <a:gd name="connsiteX13" fmla="*/ 8575 w 10000"/>
              <a:gd name="connsiteY13" fmla="*/ 10000 h 10034"/>
              <a:gd name="connsiteX14" fmla="*/ 8657 w 10000"/>
              <a:gd name="connsiteY14" fmla="*/ 9906 h 10034"/>
              <a:gd name="connsiteX15" fmla="*/ 8685 w 10000"/>
              <a:gd name="connsiteY15" fmla="*/ 9811 h 10034"/>
              <a:gd name="connsiteX16" fmla="*/ 10000 w 10000"/>
              <a:gd name="connsiteY16" fmla="*/ 5283 h 10034"/>
              <a:gd name="connsiteX17" fmla="*/ 10000 w 10000"/>
              <a:gd name="connsiteY17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0 w 10000"/>
              <a:gd name="connsiteY9" fmla="*/ 9434 h 10034"/>
              <a:gd name="connsiteX10" fmla="*/ 903 w 10000"/>
              <a:gd name="connsiteY10" fmla="*/ 10034 h 10034"/>
              <a:gd name="connsiteX11" fmla="*/ 8054 w 10000"/>
              <a:gd name="connsiteY11" fmla="*/ 10000 h 10034"/>
              <a:gd name="connsiteX12" fmla="*/ 8575 w 10000"/>
              <a:gd name="connsiteY12" fmla="*/ 10000 h 10034"/>
              <a:gd name="connsiteX13" fmla="*/ 8657 w 10000"/>
              <a:gd name="connsiteY13" fmla="*/ 9906 h 10034"/>
              <a:gd name="connsiteX14" fmla="*/ 8685 w 10000"/>
              <a:gd name="connsiteY14" fmla="*/ 9811 h 10034"/>
              <a:gd name="connsiteX15" fmla="*/ 10000 w 10000"/>
              <a:gd name="connsiteY15" fmla="*/ 5283 h 10034"/>
              <a:gd name="connsiteX16" fmla="*/ 10000 w 10000"/>
              <a:gd name="connsiteY16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903 w 10000"/>
              <a:gd name="connsiteY9" fmla="*/ 10034 h 10034"/>
              <a:gd name="connsiteX10" fmla="*/ 8054 w 10000"/>
              <a:gd name="connsiteY10" fmla="*/ 10000 h 10034"/>
              <a:gd name="connsiteX11" fmla="*/ 8575 w 10000"/>
              <a:gd name="connsiteY11" fmla="*/ 10000 h 10034"/>
              <a:gd name="connsiteX12" fmla="*/ 8657 w 10000"/>
              <a:gd name="connsiteY12" fmla="*/ 9906 h 10034"/>
              <a:gd name="connsiteX13" fmla="*/ 8685 w 10000"/>
              <a:gd name="connsiteY13" fmla="*/ 9811 h 10034"/>
              <a:gd name="connsiteX14" fmla="*/ 10000 w 10000"/>
              <a:gd name="connsiteY14" fmla="*/ 5283 h 10034"/>
              <a:gd name="connsiteX15" fmla="*/ 10000 w 10000"/>
              <a:gd name="connsiteY15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903 w 10000"/>
              <a:gd name="connsiteY8" fmla="*/ 10034 h 10034"/>
              <a:gd name="connsiteX9" fmla="*/ 8054 w 10000"/>
              <a:gd name="connsiteY9" fmla="*/ 10000 h 10034"/>
              <a:gd name="connsiteX10" fmla="*/ 8575 w 10000"/>
              <a:gd name="connsiteY10" fmla="*/ 10000 h 10034"/>
              <a:gd name="connsiteX11" fmla="*/ 8657 w 10000"/>
              <a:gd name="connsiteY11" fmla="*/ 9906 h 10034"/>
              <a:gd name="connsiteX12" fmla="*/ 8685 w 10000"/>
              <a:gd name="connsiteY12" fmla="*/ 9811 h 10034"/>
              <a:gd name="connsiteX13" fmla="*/ 10000 w 10000"/>
              <a:gd name="connsiteY13" fmla="*/ 5283 h 10034"/>
              <a:gd name="connsiteX14" fmla="*/ 10000 w 10000"/>
              <a:gd name="connsiteY14" fmla="*/ 4717 h 10034"/>
              <a:gd name="connsiteX0" fmla="*/ 9863 w 9863"/>
              <a:gd name="connsiteY0" fmla="*/ 4717 h 10034"/>
              <a:gd name="connsiteX1" fmla="*/ 8548 w 9863"/>
              <a:gd name="connsiteY1" fmla="*/ 189 h 10034"/>
              <a:gd name="connsiteX2" fmla="*/ 8520 w 9863"/>
              <a:gd name="connsiteY2" fmla="*/ 94 h 10034"/>
              <a:gd name="connsiteX3" fmla="*/ 8438 w 9863"/>
              <a:gd name="connsiteY3" fmla="*/ 0 h 10034"/>
              <a:gd name="connsiteX4" fmla="*/ 7917 w 9863"/>
              <a:gd name="connsiteY4" fmla="*/ 0 h 10034"/>
              <a:gd name="connsiteX5" fmla="*/ 742 w 9863"/>
              <a:gd name="connsiteY5" fmla="*/ 70 h 10034"/>
              <a:gd name="connsiteX6" fmla="*/ 0 w 9863"/>
              <a:gd name="connsiteY6" fmla="*/ 0 h 10034"/>
              <a:gd name="connsiteX7" fmla="*/ 766 w 9863"/>
              <a:gd name="connsiteY7" fmla="*/ 10034 h 10034"/>
              <a:gd name="connsiteX8" fmla="*/ 7917 w 9863"/>
              <a:gd name="connsiteY8" fmla="*/ 10000 h 10034"/>
              <a:gd name="connsiteX9" fmla="*/ 8438 w 9863"/>
              <a:gd name="connsiteY9" fmla="*/ 10000 h 10034"/>
              <a:gd name="connsiteX10" fmla="*/ 8520 w 9863"/>
              <a:gd name="connsiteY10" fmla="*/ 9906 h 10034"/>
              <a:gd name="connsiteX11" fmla="*/ 8548 w 9863"/>
              <a:gd name="connsiteY11" fmla="*/ 9811 h 10034"/>
              <a:gd name="connsiteX12" fmla="*/ 9863 w 9863"/>
              <a:gd name="connsiteY12" fmla="*/ 5283 h 10034"/>
              <a:gd name="connsiteX13" fmla="*/ 9863 w 9863"/>
              <a:gd name="connsiteY13" fmla="*/ 4717 h 10034"/>
              <a:gd name="connsiteX0" fmla="*/ 9248 w 9248"/>
              <a:gd name="connsiteY0" fmla="*/ 4701 h 10000"/>
              <a:gd name="connsiteX1" fmla="*/ 7915 w 9248"/>
              <a:gd name="connsiteY1" fmla="*/ 188 h 10000"/>
              <a:gd name="connsiteX2" fmla="*/ 7886 w 9248"/>
              <a:gd name="connsiteY2" fmla="*/ 94 h 10000"/>
              <a:gd name="connsiteX3" fmla="*/ 7803 w 9248"/>
              <a:gd name="connsiteY3" fmla="*/ 0 h 10000"/>
              <a:gd name="connsiteX4" fmla="*/ 7275 w 9248"/>
              <a:gd name="connsiteY4" fmla="*/ 0 h 10000"/>
              <a:gd name="connsiteX5" fmla="*/ 0 w 9248"/>
              <a:gd name="connsiteY5" fmla="*/ 70 h 10000"/>
              <a:gd name="connsiteX6" fmla="*/ 25 w 9248"/>
              <a:gd name="connsiteY6" fmla="*/ 10000 h 10000"/>
              <a:gd name="connsiteX7" fmla="*/ 7275 w 9248"/>
              <a:gd name="connsiteY7" fmla="*/ 9966 h 10000"/>
              <a:gd name="connsiteX8" fmla="*/ 7803 w 9248"/>
              <a:gd name="connsiteY8" fmla="*/ 9966 h 10000"/>
              <a:gd name="connsiteX9" fmla="*/ 7886 w 9248"/>
              <a:gd name="connsiteY9" fmla="*/ 9872 h 10000"/>
              <a:gd name="connsiteX10" fmla="*/ 7915 w 9248"/>
              <a:gd name="connsiteY10" fmla="*/ 9778 h 10000"/>
              <a:gd name="connsiteX11" fmla="*/ 9248 w 9248"/>
              <a:gd name="connsiteY11" fmla="*/ 5265 h 10000"/>
              <a:gd name="connsiteX12" fmla="*/ 9248 w 9248"/>
              <a:gd name="connsiteY12" fmla="*/ 470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674" y="3244140"/>
            <a:ext cx="779564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4159" y="3505200"/>
            <a:ext cx="7534591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67010" y="648005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998" baseline="0" dirty="0" smtClean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  <a:endParaRPr lang="en-US" sz="7998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111958" y="2905306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defPPr>
              <a:defRPr lang="en-US"/>
            </a:defPPr>
            <a:lvl1pPr lvl="0">
              <a:spcBef>
                <a:spcPct val="0"/>
              </a:spcBef>
              <a:buNone/>
              <a:defRPr sz="8000" b="0" cap="all" baseline="0">
                <a:ln w="3175" cmpd="sng">
                  <a:noFill/>
                </a:ln>
                <a:effectLst/>
                <a:latin typeface="Arial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998" dirty="0" smtClean="0">
                <a:solidFill>
                  <a:schemeClr val="accent1"/>
                </a:solidFill>
              </a:rPr>
              <a:t>”</a:t>
            </a:r>
            <a:endParaRPr lang="en-US" sz="7998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364839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yenda - Tarjeta para el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8539" y="2438401"/>
            <a:ext cx="8913078" cy="2724845"/>
          </a:xfrm>
        </p:spPr>
        <p:txBody>
          <a:bodyPr anchor="b">
            <a:normAutofit/>
          </a:bodyPr>
          <a:lstStyle>
            <a:lvl1pPr algn="l">
              <a:defRPr sz="4799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8539" y="5181600"/>
            <a:ext cx="8913078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mtClean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50B27-FB68-428E-8831-5463DAD37B70}" type="datetime1">
              <a:rPr lang="en-US" smtClean="0"/>
              <a:t>3/7/2018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>
            <a:spLocks/>
          </p:cNvSpPr>
          <p:nvPr/>
        </p:nvSpPr>
        <p:spPr bwMode="auto">
          <a:xfrm flipV="1">
            <a:off x="-4187" y="4911726"/>
            <a:ext cx="1588113" cy="507297"/>
          </a:xfrm>
          <a:custGeom>
            <a:avLst/>
            <a:gdLst>
              <a:gd name="T0" fmla="*/ 365 w 367"/>
              <a:gd name="T1" fmla="*/ 50 h 106"/>
              <a:gd name="T2" fmla="*/ 317 w 367"/>
              <a:gd name="T3" fmla="*/ 2 h 106"/>
              <a:gd name="T4" fmla="*/ 316 w 367"/>
              <a:gd name="T5" fmla="*/ 1 h 106"/>
              <a:gd name="T6" fmla="*/ 313 w 367"/>
              <a:gd name="T7" fmla="*/ 0 h 106"/>
              <a:gd name="T8" fmla="*/ 294 w 367"/>
              <a:gd name="T9" fmla="*/ 0 h 106"/>
              <a:gd name="T10" fmla="*/ 5 w 367"/>
              <a:gd name="T11" fmla="*/ 0 h 106"/>
              <a:gd name="T12" fmla="*/ 0 w 367"/>
              <a:gd name="T13" fmla="*/ 0 h 106"/>
              <a:gd name="T14" fmla="*/ 0 w 367"/>
              <a:gd name="T15" fmla="*/ 5 h 106"/>
              <a:gd name="T16" fmla="*/ 0 w 367"/>
              <a:gd name="T17" fmla="*/ 100 h 106"/>
              <a:gd name="T18" fmla="*/ 0 w 367"/>
              <a:gd name="T19" fmla="*/ 106 h 106"/>
              <a:gd name="T20" fmla="*/ 5 w 367"/>
              <a:gd name="T21" fmla="*/ 106 h 106"/>
              <a:gd name="T22" fmla="*/ 294 w 367"/>
              <a:gd name="T23" fmla="*/ 106 h 106"/>
              <a:gd name="T24" fmla="*/ 313 w 367"/>
              <a:gd name="T25" fmla="*/ 106 h 106"/>
              <a:gd name="T26" fmla="*/ 316 w 367"/>
              <a:gd name="T27" fmla="*/ 105 h 106"/>
              <a:gd name="T28" fmla="*/ 317 w 367"/>
              <a:gd name="T29" fmla="*/ 104 h 106"/>
              <a:gd name="T30" fmla="*/ 365 w 367"/>
              <a:gd name="T31" fmla="*/ 56 h 106"/>
              <a:gd name="T32" fmla="*/ 365 w 367"/>
              <a:gd name="T33" fmla="*/ 50 h 106"/>
              <a:gd name="connsiteX0" fmla="*/ 9946 w 9946"/>
              <a:gd name="connsiteY0" fmla="*/ 4717 h 10000"/>
              <a:gd name="connsiteX1" fmla="*/ 8638 w 9946"/>
              <a:gd name="connsiteY1" fmla="*/ 189 h 10000"/>
              <a:gd name="connsiteX2" fmla="*/ 8610 w 9946"/>
              <a:gd name="connsiteY2" fmla="*/ 94 h 10000"/>
              <a:gd name="connsiteX3" fmla="*/ 8529 w 9946"/>
              <a:gd name="connsiteY3" fmla="*/ 0 h 10000"/>
              <a:gd name="connsiteX4" fmla="*/ 8011 w 9946"/>
              <a:gd name="connsiteY4" fmla="*/ 0 h 10000"/>
              <a:gd name="connsiteX5" fmla="*/ 874 w 9946"/>
              <a:gd name="connsiteY5" fmla="*/ 70 h 10000"/>
              <a:gd name="connsiteX6" fmla="*/ 136 w 9946"/>
              <a:gd name="connsiteY6" fmla="*/ 0 h 10000"/>
              <a:gd name="connsiteX7" fmla="*/ 0 w 9946"/>
              <a:gd name="connsiteY7" fmla="*/ 0 h 10000"/>
              <a:gd name="connsiteX8" fmla="*/ 0 w 9946"/>
              <a:gd name="connsiteY8" fmla="*/ 472 h 10000"/>
              <a:gd name="connsiteX9" fmla="*/ 0 w 9946"/>
              <a:gd name="connsiteY9" fmla="*/ 9434 h 10000"/>
              <a:gd name="connsiteX10" fmla="*/ 0 w 9946"/>
              <a:gd name="connsiteY10" fmla="*/ 10000 h 10000"/>
              <a:gd name="connsiteX11" fmla="*/ 136 w 9946"/>
              <a:gd name="connsiteY11" fmla="*/ 10000 h 10000"/>
              <a:gd name="connsiteX12" fmla="*/ 8011 w 9946"/>
              <a:gd name="connsiteY12" fmla="*/ 10000 h 10000"/>
              <a:gd name="connsiteX13" fmla="*/ 8529 w 9946"/>
              <a:gd name="connsiteY13" fmla="*/ 10000 h 10000"/>
              <a:gd name="connsiteX14" fmla="*/ 8610 w 9946"/>
              <a:gd name="connsiteY14" fmla="*/ 9906 h 10000"/>
              <a:gd name="connsiteX15" fmla="*/ 8638 w 9946"/>
              <a:gd name="connsiteY15" fmla="*/ 9811 h 10000"/>
              <a:gd name="connsiteX16" fmla="*/ 9946 w 9946"/>
              <a:gd name="connsiteY16" fmla="*/ 5283 h 10000"/>
              <a:gd name="connsiteX17" fmla="*/ 9946 w 9946"/>
              <a:gd name="connsiteY17" fmla="*/ 4717 h 10000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0 w 10000"/>
              <a:gd name="connsiteY9" fmla="*/ 9434 h 10034"/>
              <a:gd name="connsiteX10" fmla="*/ 0 w 10000"/>
              <a:gd name="connsiteY10" fmla="*/ 10000 h 10034"/>
              <a:gd name="connsiteX11" fmla="*/ 137 w 10000"/>
              <a:gd name="connsiteY11" fmla="*/ 10000 h 10034"/>
              <a:gd name="connsiteX12" fmla="*/ 903 w 10000"/>
              <a:gd name="connsiteY12" fmla="*/ 10034 h 10034"/>
              <a:gd name="connsiteX13" fmla="*/ 8054 w 10000"/>
              <a:gd name="connsiteY13" fmla="*/ 10000 h 10034"/>
              <a:gd name="connsiteX14" fmla="*/ 8575 w 10000"/>
              <a:gd name="connsiteY14" fmla="*/ 10000 h 10034"/>
              <a:gd name="connsiteX15" fmla="*/ 8657 w 10000"/>
              <a:gd name="connsiteY15" fmla="*/ 9906 h 10034"/>
              <a:gd name="connsiteX16" fmla="*/ 8685 w 10000"/>
              <a:gd name="connsiteY16" fmla="*/ 9811 h 10034"/>
              <a:gd name="connsiteX17" fmla="*/ 10000 w 10000"/>
              <a:gd name="connsiteY17" fmla="*/ 5283 h 10034"/>
              <a:gd name="connsiteX18" fmla="*/ 10000 w 10000"/>
              <a:gd name="connsiteY18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0 w 10000"/>
              <a:gd name="connsiteY9" fmla="*/ 9434 h 10034"/>
              <a:gd name="connsiteX10" fmla="*/ 0 w 10000"/>
              <a:gd name="connsiteY10" fmla="*/ 10000 h 10034"/>
              <a:gd name="connsiteX11" fmla="*/ 903 w 10000"/>
              <a:gd name="connsiteY11" fmla="*/ 10034 h 10034"/>
              <a:gd name="connsiteX12" fmla="*/ 8054 w 10000"/>
              <a:gd name="connsiteY12" fmla="*/ 10000 h 10034"/>
              <a:gd name="connsiteX13" fmla="*/ 8575 w 10000"/>
              <a:gd name="connsiteY13" fmla="*/ 10000 h 10034"/>
              <a:gd name="connsiteX14" fmla="*/ 8657 w 10000"/>
              <a:gd name="connsiteY14" fmla="*/ 9906 h 10034"/>
              <a:gd name="connsiteX15" fmla="*/ 8685 w 10000"/>
              <a:gd name="connsiteY15" fmla="*/ 9811 h 10034"/>
              <a:gd name="connsiteX16" fmla="*/ 10000 w 10000"/>
              <a:gd name="connsiteY16" fmla="*/ 5283 h 10034"/>
              <a:gd name="connsiteX17" fmla="*/ 10000 w 10000"/>
              <a:gd name="connsiteY17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0 w 10000"/>
              <a:gd name="connsiteY9" fmla="*/ 9434 h 10034"/>
              <a:gd name="connsiteX10" fmla="*/ 903 w 10000"/>
              <a:gd name="connsiteY10" fmla="*/ 10034 h 10034"/>
              <a:gd name="connsiteX11" fmla="*/ 8054 w 10000"/>
              <a:gd name="connsiteY11" fmla="*/ 10000 h 10034"/>
              <a:gd name="connsiteX12" fmla="*/ 8575 w 10000"/>
              <a:gd name="connsiteY12" fmla="*/ 10000 h 10034"/>
              <a:gd name="connsiteX13" fmla="*/ 8657 w 10000"/>
              <a:gd name="connsiteY13" fmla="*/ 9906 h 10034"/>
              <a:gd name="connsiteX14" fmla="*/ 8685 w 10000"/>
              <a:gd name="connsiteY14" fmla="*/ 9811 h 10034"/>
              <a:gd name="connsiteX15" fmla="*/ 10000 w 10000"/>
              <a:gd name="connsiteY15" fmla="*/ 5283 h 10034"/>
              <a:gd name="connsiteX16" fmla="*/ 10000 w 10000"/>
              <a:gd name="connsiteY16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903 w 10000"/>
              <a:gd name="connsiteY9" fmla="*/ 10034 h 10034"/>
              <a:gd name="connsiteX10" fmla="*/ 8054 w 10000"/>
              <a:gd name="connsiteY10" fmla="*/ 10000 h 10034"/>
              <a:gd name="connsiteX11" fmla="*/ 8575 w 10000"/>
              <a:gd name="connsiteY11" fmla="*/ 10000 h 10034"/>
              <a:gd name="connsiteX12" fmla="*/ 8657 w 10000"/>
              <a:gd name="connsiteY12" fmla="*/ 9906 h 10034"/>
              <a:gd name="connsiteX13" fmla="*/ 8685 w 10000"/>
              <a:gd name="connsiteY13" fmla="*/ 9811 h 10034"/>
              <a:gd name="connsiteX14" fmla="*/ 10000 w 10000"/>
              <a:gd name="connsiteY14" fmla="*/ 5283 h 10034"/>
              <a:gd name="connsiteX15" fmla="*/ 10000 w 10000"/>
              <a:gd name="connsiteY15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903 w 10000"/>
              <a:gd name="connsiteY8" fmla="*/ 10034 h 10034"/>
              <a:gd name="connsiteX9" fmla="*/ 8054 w 10000"/>
              <a:gd name="connsiteY9" fmla="*/ 10000 h 10034"/>
              <a:gd name="connsiteX10" fmla="*/ 8575 w 10000"/>
              <a:gd name="connsiteY10" fmla="*/ 10000 h 10034"/>
              <a:gd name="connsiteX11" fmla="*/ 8657 w 10000"/>
              <a:gd name="connsiteY11" fmla="*/ 9906 h 10034"/>
              <a:gd name="connsiteX12" fmla="*/ 8685 w 10000"/>
              <a:gd name="connsiteY12" fmla="*/ 9811 h 10034"/>
              <a:gd name="connsiteX13" fmla="*/ 10000 w 10000"/>
              <a:gd name="connsiteY13" fmla="*/ 5283 h 10034"/>
              <a:gd name="connsiteX14" fmla="*/ 10000 w 10000"/>
              <a:gd name="connsiteY14" fmla="*/ 4717 h 10034"/>
              <a:gd name="connsiteX0" fmla="*/ 9863 w 9863"/>
              <a:gd name="connsiteY0" fmla="*/ 4717 h 10034"/>
              <a:gd name="connsiteX1" fmla="*/ 8548 w 9863"/>
              <a:gd name="connsiteY1" fmla="*/ 189 h 10034"/>
              <a:gd name="connsiteX2" fmla="*/ 8520 w 9863"/>
              <a:gd name="connsiteY2" fmla="*/ 94 h 10034"/>
              <a:gd name="connsiteX3" fmla="*/ 8438 w 9863"/>
              <a:gd name="connsiteY3" fmla="*/ 0 h 10034"/>
              <a:gd name="connsiteX4" fmla="*/ 7917 w 9863"/>
              <a:gd name="connsiteY4" fmla="*/ 0 h 10034"/>
              <a:gd name="connsiteX5" fmla="*/ 742 w 9863"/>
              <a:gd name="connsiteY5" fmla="*/ 70 h 10034"/>
              <a:gd name="connsiteX6" fmla="*/ 0 w 9863"/>
              <a:gd name="connsiteY6" fmla="*/ 0 h 10034"/>
              <a:gd name="connsiteX7" fmla="*/ 766 w 9863"/>
              <a:gd name="connsiteY7" fmla="*/ 10034 h 10034"/>
              <a:gd name="connsiteX8" fmla="*/ 7917 w 9863"/>
              <a:gd name="connsiteY8" fmla="*/ 10000 h 10034"/>
              <a:gd name="connsiteX9" fmla="*/ 8438 w 9863"/>
              <a:gd name="connsiteY9" fmla="*/ 10000 h 10034"/>
              <a:gd name="connsiteX10" fmla="*/ 8520 w 9863"/>
              <a:gd name="connsiteY10" fmla="*/ 9906 h 10034"/>
              <a:gd name="connsiteX11" fmla="*/ 8548 w 9863"/>
              <a:gd name="connsiteY11" fmla="*/ 9811 h 10034"/>
              <a:gd name="connsiteX12" fmla="*/ 9863 w 9863"/>
              <a:gd name="connsiteY12" fmla="*/ 5283 h 10034"/>
              <a:gd name="connsiteX13" fmla="*/ 9863 w 9863"/>
              <a:gd name="connsiteY13" fmla="*/ 4717 h 10034"/>
              <a:gd name="connsiteX0" fmla="*/ 9248 w 9248"/>
              <a:gd name="connsiteY0" fmla="*/ 4701 h 10000"/>
              <a:gd name="connsiteX1" fmla="*/ 7915 w 9248"/>
              <a:gd name="connsiteY1" fmla="*/ 188 h 10000"/>
              <a:gd name="connsiteX2" fmla="*/ 7886 w 9248"/>
              <a:gd name="connsiteY2" fmla="*/ 94 h 10000"/>
              <a:gd name="connsiteX3" fmla="*/ 7803 w 9248"/>
              <a:gd name="connsiteY3" fmla="*/ 0 h 10000"/>
              <a:gd name="connsiteX4" fmla="*/ 7275 w 9248"/>
              <a:gd name="connsiteY4" fmla="*/ 0 h 10000"/>
              <a:gd name="connsiteX5" fmla="*/ 0 w 9248"/>
              <a:gd name="connsiteY5" fmla="*/ 70 h 10000"/>
              <a:gd name="connsiteX6" fmla="*/ 25 w 9248"/>
              <a:gd name="connsiteY6" fmla="*/ 10000 h 10000"/>
              <a:gd name="connsiteX7" fmla="*/ 7275 w 9248"/>
              <a:gd name="connsiteY7" fmla="*/ 9966 h 10000"/>
              <a:gd name="connsiteX8" fmla="*/ 7803 w 9248"/>
              <a:gd name="connsiteY8" fmla="*/ 9966 h 10000"/>
              <a:gd name="connsiteX9" fmla="*/ 7886 w 9248"/>
              <a:gd name="connsiteY9" fmla="*/ 9872 h 10000"/>
              <a:gd name="connsiteX10" fmla="*/ 7915 w 9248"/>
              <a:gd name="connsiteY10" fmla="*/ 9778 h 10000"/>
              <a:gd name="connsiteX11" fmla="*/ 9248 w 9248"/>
              <a:gd name="connsiteY11" fmla="*/ 5265 h 10000"/>
              <a:gd name="connsiteX12" fmla="*/ 9248 w 9248"/>
              <a:gd name="connsiteY12" fmla="*/ 470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674" y="4983088"/>
            <a:ext cx="779564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597001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207" y="627407"/>
            <a:ext cx="8388913" cy="2880020"/>
          </a:xfrm>
        </p:spPr>
        <p:txBody>
          <a:bodyPr anchor="ctr">
            <a:normAutofit/>
          </a:bodyPr>
          <a:lstStyle>
            <a:lvl1pPr algn="l">
              <a:defRPr sz="4799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8539" y="5181600"/>
            <a:ext cx="8913078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mtClean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50B27-FB68-428E-8831-5463DAD37B70}" type="datetime1">
              <a:rPr lang="en-US" smtClean="0"/>
              <a:t>3/7/2018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>
            <a:spLocks/>
          </p:cNvSpPr>
          <p:nvPr/>
        </p:nvSpPr>
        <p:spPr bwMode="auto">
          <a:xfrm flipV="1">
            <a:off x="-4187" y="4911726"/>
            <a:ext cx="1588113" cy="507297"/>
          </a:xfrm>
          <a:custGeom>
            <a:avLst/>
            <a:gdLst>
              <a:gd name="T0" fmla="*/ 365 w 367"/>
              <a:gd name="T1" fmla="*/ 50 h 106"/>
              <a:gd name="T2" fmla="*/ 317 w 367"/>
              <a:gd name="T3" fmla="*/ 2 h 106"/>
              <a:gd name="T4" fmla="*/ 316 w 367"/>
              <a:gd name="T5" fmla="*/ 1 h 106"/>
              <a:gd name="T6" fmla="*/ 313 w 367"/>
              <a:gd name="T7" fmla="*/ 0 h 106"/>
              <a:gd name="T8" fmla="*/ 294 w 367"/>
              <a:gd name="T9" fmla="*/ 0 h 106"/>
              <a:gd name="T10" fmla="*/ 5 w 367"/>
              <a:gd name="T11" fmla="*/ 0 h 106"/>
              <a:gd name="T12" fmla="*/ 0 w 367"/>
              <a:gd name="T13" fmla="*/ 0 h 106"/>
              <a:gd name="T14" fmla="*/ 0 w 367"/>
              <a:gd name="T15" fmla="*/ 5 h 106"/>
              <a:gd name="T16" fmla="*/ 0 w 367"/>
              <a:gd name="T17" fmla="*/ 100 h 106"/>
              <a:gd name="T18" fmla="*/ 0 w 367"/>
              <a:gd name="T19" fmla="*/ 106 h 106"/>
              <a:gd name="T20" fmla="*/ 5 w 367"/>
              <a:gd name="T21" fmla="*/ 106 h 106"/>
              <a:gd name="T22" fmla="*/ 294 w 367"/>
              <a:gd name="T23" fmla="*/ 106 h 106"/>
              <a:gd name="T24" fmla="*/ 313 w 367"/>
              <a:gd name="T25" fmla="*/ 106 h 106"/>
              <a:gd name="T26" fmla="*/ 316 w 367"/>
              <a:gd name="T27" fmla="*/ 105 h 106"/>
              <a:gd name="T28" fmla="*/ 317 w 367"/>
              <a:gd name="T29" fmla="*/ 104 h 106"/>
              <a:gd name="T30" fmla="*/ 365 w 367"/>
              <a:gd name="T31" fmla="*/ 56 h 106"/>
              <a:gd name="T32" fmla="*/ 365 w 367"/>
              <a:gd name="T33" fmla="*/ 50 h 106"/>
              <a:gd name="connsiteX0" fmla="*/ 9946 w 9946"/>
              <a:gd name="connsiteY0" fmla="*/ 4717 h 10000"/>
              <a:gd name="connsiteX1" fmla="*/ 8638 w 9946"/>
              <a:gd name="connsiteY1" fmla="*/ 189 h 10000"/>
              <a:gd name="connsiteX2" fmla="*/ 8610 w 9946"/>
              <a:gd name="connsiteY2" fmla="*/ 94 h 10000"/>
              <a:gd name="connsiteX3" fmla="*/ 8529 w 9946"/>
              <a:gd name="connsiteY3" fmla="*/ 0 h 10000"/>
              <a:gd name="connsiteX4" fmla="*/ 8011 w 9946"/>
              <a:gd name="connsiteY4" fmla="*/ 0 h 10000"/>
              <a:gd name="connsiteX5" fmla="*/ 874 w 9946"/>
              <a:gd name="connsiteY5" fmla="*/ 70 h 10000"/>
              <a:gd name="connsiteX6" fmla="*/ 136 w 9946"/>
              <a:gd name="connsiteY6" fmla="*/ 0 h 10000"/>
              <a:gd name="connsiteX7" fmla="*/ 0 w 9946"/>
              <a:gd name="connsiteY7" fmla="*/ 0 h 10000"/>
              <a:gd name="connsiteX8" fmla="*/ 0 w 9946"/>
              <a:gd name="connsiteY8" fmla="*/ 472 h 10000"/>
              <a:gd name="connsiteX9" fmla="*/ 0 w 9946"/>
              <a:gd name="connsiteY9" fmla="*/ 9434 h 10000"/>
              <a:gd name="connsiteX10" fmla="*/ 0 w 9946"/>
              <a:gd name="connsiteY10" fmla="*/ 10000 h 10000"/>
              <a:gd name="connsiteX11" fmla="*/ 136 w 9946"/>
              <a:gd name="connsiteY11" fmla="*/ 10000 h 10000"/>
              <a:gd name="connsiteX12" fmla="*/ 8011 w 9946"/>
              <a:gd name="connsiteY12" fmla="*/ 10000 h 10000"/>
              <a:gd name="connsiteX13" fmla="*/ 8529 w 9946"/>
              <a:gd name="connsiteY13" fmla="*/ 10000 h 10000"/>
              <a:gd name="connsiteX14" fmla="*/ 8610 w 9946"/>
              <a:gd name="connsiteY14" fmla="*/ 9906 h 10000"/>
              <a:gd name="connsiteX15" fmla="*/ 8638 w 9946"/>
              <a:gd name="connsiteY15" fmla="*/ 9811 h 10000"/>
              <a:gd name="connsiteX16" fmla="*/ 9946 w 9946"/>
              <a:gd name="connsiteY16" fmla="*/ 5283 h 10000"/>
              <a:gd name="connsiteX17" fmla="*/ 9946 w 9946"/>
              <a:gd name="connsiteY17" fmla="*/ 4717 h 10000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0 w 10000"/>
              <a:gd name="connsiteY9" fmla="*/ 9434 h 10034"/>
              <a:gd name="connsiteX10" fmla="*/ 0 w 10000"/>
              <a:gd name="connsiteY10" fmla="*/ 10000 h 10034"/>
              <a:gd name="connsiteX11" fmla="*/ 137 w 10000"/>
              <a:gd name="connsiteY11" fmla="*/ 10000 h 10034"/>
              <a:gd name="connsiteX12" fmla="*/ 903 w 10000"/>
              <a:gd name="connsiteY12" fmla="*/ 10034 h 10034"/>
              <a:gd name="connsiteX13" fmla="*/ 8054 w 10000"/>
              <a:gd name="connsiteY13" fmla="*/ 10000 h 10034"/>
              <a:gd name="connsiteX14" fmla="*/ 8575 w 10000"/>
              <a:gd name="connsiteY14" fmla="*/ 10000 h 10034"/>
              <a:gd name="connsiteX15" fmla="*/ 8657 w 10000"/>
              <a:gd name="connsiteY15" fmla="*/ 9906 h 10034"/>
              <a:gd name="connsiteX16" fmla="*/ 8685 w 10000"/>
              <a:gd name="connsiteY16" fmla="*/ 9811 h 10034"/>
              <a:gd name="connsiteX17" fmla="*/ 10000 w 10000"/>
              <a:gd name="connsiteY17" fmla="*/ 5283 h 10034"/>
              <a:gd name="connsiteX18" fmla="*/ 10000 w 10000"/>
              <a:gd name="connsiteY18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0 w 10000"/>
              <a:gd name="connsiteY9" fmla="*/ 9434 h 10034"/>
              <a:gd name="connsiteX10" fmla="*/ 0 w 10000"/>
              <a:gd name="connsiteY10" fmla="*/ 10000 h 10034"/>
              <a:gd name="connsiteX11" fmla="*/ 903 w 10000"/>
              <a:gd name="connsiteY11" fmla="*/ 10034 h 10034"/>
              <a:gd name="connsiteX12" fmla="*/ 8054 w 10000"/>
              <a:gd name="connsiteY12" fmla="*/ 10000 h 10034"/>
              <a:gd name="connsiteX13" fmla="*/ 8575 w 10000"/>
              <a:gd name="connsiteY13" fmla="*/ 10000 h 10034"/>
              <a:gd name="connsiteX14" fmla="*/ 8657 w 10000"/>
              <a:gd name="connsiteY14" fmla="*/ 9906 h 10034"/>
              <a:gd name="connsiteX15" fmla="*/ 8685 w 10000"/>
              <a:gd name="connsiteY15" fmla="*/ 9811 h 10034"/>
              <a:gd name="connsiteX16" fmla="*/ 10000 w 10000"/>
              <a:gd name="connsiteY16" fmla="*/ 5283 h 10034"/>
              <a:gd name="connsiteX17" fmla="*/ 10000 w 10000"/>
              <a:gd name="connsiteY17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0 w 10000"/>
              <a:gd name="connsiteY9" fmla="*/ 9434 h 10034"/>
              <a:gd name="connsiteX10" fmla="*/ 903 w 10000"/>
              <a:gd name="connsiteY10" fmla="*/ 10034 h 10034"/>
              <a:gd name="connsiteX11" fmla="*/ 8054 w 10000"/>
              <a:gd name="connsiteY11" fmla="*/ 10000 h 10034"/>
              <a:gd name="connsiteX12" fmla="*/ 8575 w 10000"/>
              <a:gd name="connsiteY12" fmla="*/ 10000 h 10034"/>
              <a:gd name="connsiteX13" fmla="*/ 8657 w 10000"/>
              <a:gd name="connsiteY13" fmla="*/ 9906 h 10034"/>
              <a:gd name="connsiteX14" fmla="*/ 8685 w 10000"/>
              <a:gd name="connsiteY14" fmla="*/ 9811 h 10034"/>
              <a:gd name="connsiteX15" fmla="*/ 10000 w 10000"/>
              <a:gd name="connsiteY15" fmla="*/ 5283 h 10034"/>
              <a:gd name="connsiteX16" fmla="*/ 10000 w 10000"/>
              <a:gd name="connsiteY16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903 w 10000"/>
              <a:gd name="connsiteY9" fmla="*/ 10034 h 10034"/>
              <a:gd name="connsiteX10" fmla="*/ 8054 w 10000"/>
              <a:gd name="connsiteY10" fmla="*/ 10000 h 10034"/>
              <a:gd name="connsiteX11" fmla="*/ 8575 w 10000"/>
              <a:gd name="connsiteY11" fmla="*/ 10000 h 10034"/>
              <a:gd name="connsiteX12" fmla="*/ 8657 w 10000"/>
              <a:gd name="connsiteY12" fmla="*/ 9906 h 10034"/>
              <a:gd name="connsiteX13" fmla="*/ 8685 w 10000"/>
              <a:gd name="connsiteY13" fmla="*/ 9811 h 10034"/>
              <a:gd name="connsiteX14" fmla="*/ 10000 w 10000"/>
              <a:gd name="connsiteY14" fmla="*/ 5283 h 10034"/>
              <a:gd name="connsiteX15" fmla="*/ 10000 w 10000"/>
              <a:gd name="connsiteY15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903 w 10000"/>
              <a:gd name="connsiteY8" fmla="*/ 10034 h 10034"/>
              <a:gd name="connsiteX9" fmla="*/ 8054 w 10000"/>
              <a:gd name="connsiteY9" fmla="*/ 10000 h 10034"/>
              <a:gd name="connsiteX10" fmla="*/ 8575 w 10000"/>
              <a:gd name="connsiteY10" fmla="*/ 10000 h 10034"/>
              <a:gd name="connsiteX11" fmla="*/ 8657 w 10000"/>
              <a:gd name="connsiteY11" fmla="*/ 9906 h 10034"/>
              <a:gd name="connsiteX12" fmla="*/ 8685 w 10000"/>
              <a:gd name="connsiteY12" fmla="*/ 9811 h 10034"/>
              <a:gd name="connsiteX13" fmla="*/ 10000 w 10000"/>
              <a:gd name="connsiteY13" fmla="*/ 5283 h 10034"/>
              <a:gd name="connsiteX14" fmla="*/ 10000 w 10000"/>
              <a:gd name="connsiteY14" fmla="*/ 4717 h 10034"/>
              <a:gd name="connsiteX0" fmla="*/ 9863 w 9863"/>
              <a:gd name="connsiteY0" fmla="*/ 4717 h 10034"/>
              <a:gd name="connsiteX1" fmla="*/ 8548 w 9863"/>
              <a:gd name="connsiteY1" fmla="*/ 189 h 10034"/>
              <a:gd name="connsiteX2" fmla="*/ 8520 w 9863"/>
              <a:gd name="connsiteY2" fmla="*/ 94 h 10034"/>
              <a:gd name="connsiteX3" fmla="*/ 8438 w 9863"/>
              <a:gd name="connsiteY3" fmla="*/ 0 h 10034"/>
              <a:gd name="connsiteX4" fmla="*/ 7917 w 9863"/>
              <a:gd name="connsiteY4" fmla="*/ 0 h 10034"/>
              <a:gd name="connsiteX5" fmla="*/ 742 w 9863"/>
              <a:gd name="connsiteY5" fmla="*/ 70 h 10034"/>
              <a:gd name="connsiteX6" fmla="*/ 0 w 9863"/>
              <a:gd name="connsiteY6" fmla="*/ 0 h 10034"/>
              <a:gd name="connsiteX7" fmla="*/ 766 w 9863"/>
              <a:gd name="connsiteY7" fmla="*/ 10034 h 10034"/>
              <a:gd name="connsiteX8" fmla="*/ 7917 w 9863"/>
              <a:gd name="connsiteY8" fmla="*/ 10000 h 10034"/>
              <a:gd name="connsiteX9" fmla="*/ 8438 w 9863"/>
              <a:gd name="connsiteY9" fmla="*/ 10000 h 10034"/>
              <a:gd name="connsiteX10" fmla="*/ 8520 w 9863"/>
              <a:gd name="connsiteY10" fmla="*/ 9906 h 10034"/>
              <a:gd name="connsiteX11" fmla="*/ 8548 w 9863"/>
              <a:gd name="connsiteY11" fmla="*/ 9811 h 10034"/>
              <a:gd name="connsiteX12" fmla="*/ 9863 w 9863"/>
              <a:gd name="connsiteY12" fmla="*/ 5283 h 10034"/>
              <a:gd name="connsiteX13" fmla="*/ 9863 w 9863"/>
              <a:gd name="connsiteY13" fmla="*/ 4717 h 10034"/>
              <a:gd name="connsiteX0" fmla="*/ 9248 w 9248"/>
              <a:gd name="connsiteY0" fmla="*/ 4701 h 10000"/>
              <a:gd name="connsiteX1" fmla="*/ 7915 w 9248"/>
              <a:gd name="connsiteY1" fmla="*/ 188 h 10000"/>
              <a:gd name="connsiteX2" fmla="*/ 7886 w 9248"/>
              <a:gd name="connsiteY2" fmla="*/ 94 h 10000"/>
              <a:gd name="connsiteX3" fmla="*/ 7803 w 9248"/>
              <a:gd name="connsiteY3" fmla="*/ 0 h 10000"/>
              <a:gd name="connsiteX4" fmla="*/ 7275 w 9248"/>
              <a:gd name="connsiteY4" fmla="*/ 0 h 10000"/>
              <a:gd name="connsiteX5" fmla="*/ 0 w 9248"/>
              <a:gd name="connsiteY5" fmla="*/ 70 h 10000"/>
              <a:gd name="connsiteX6" fmla="*/ 25 w 9248"/>
              <a:gd name="connsiteY6" fmla="*/ 10000 h 10000"/>
              <a:gd name="connsiteX7" fmla="*/ 7275 w 9248"/>
              <a:gd name="connsiteY7" fmla="*/ 9966 h 10000"/>
              <a:gd name="connsiteX8" fmla="*/ 7803 w 9248"/>
              <a:gd name="connsiteY8" fmla="*/ 9966 h 10000"/>
              <a:gd name="connsiteX9" fmla="*/ 7886 w 9248"/>
              <a:gd name="connsiteY9" fmla="*/ 9872 h 10000"/>
              <a:gd name="connsiteX10" fmla="*/ 7915 w 9248"/>
              <a:gd name="connsiteY10" fmla="*/ 9778 h 10000"/>
              <a:gd name="connsiteX11" fmla="*/ 9248 w 9248"/>
              <a:gd name="connsiteY11" fmla="*/ 5265 h 10000"/>
              <a:gd name="connsiteX12" fmla="*/ 9248 w 9248"/>
              <a:gd name="connsiteY12" fmla="*/ 470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674" y="4983088"/>
            <a:ext cx="779564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010" y="648005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998" baseline="0" dirty="0" smtClean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  <a:endParaRPr lang="en-US" sz="7998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111958" y="2905306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defPPr>
              <a:defRPr lang="en-US"/>
            </a:defPPr>
            <a:lvl1pPr lvl="0">
              <a:spcBef>
                <a:spcPct val="0"/>
              </a:spcBef>
              <a:buNone/>
              <a:defRPr sz="8000" b="0" cap="all" baseline="0">
                <a:ln w="3175" cmpd="sng">
                  <a:noFill/>
                </a:ln>
                <a:effectLst/>
                <a:latin typeface="Arial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998" dirty="0" smtClean="0">
                <a:solidFill>
                  <a:schemeClr val="accent1"/>
                </a:solidFill>
              </a:rPr>
              <a:t>”</a:t>
            </a:r>
            <a:endParaRPr lang="en-US" sz="7998" dirty="0">
              <a:solidFill>
                <a:schemeClr val="accent1"/>
              </a:solidFill>
            </a:endParaRP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8538" y="4343400"/>
            <a:ext cx="8913078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399">
                <a:solidFill>
                  <a:schemeClr val="accent1"/>
                </a:solidFill>
              </a:defRPr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146340134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8538" y="627407"/>
            <a:ext cx="8913077" cy="2880020"/>
          </a:xfrm>
        </p:spPr>
        <p:txBody>
          <a:bodyPr anchor="ctr">
            <a:normAutofit/>
          </a:bodyPr>
          <a:lstStyle>
            <a:lvl1pPr algn="l">
              <a:defRPr sz="4799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8539" y="5181600"/>
            <a:ext cx="8913078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mtClean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50B27-FB68-428E-8831-5463DAD37B70}" type="datetime1">
              <a:rPr lang="en-US" smtClean="0"/>
              <a:t>3/7/2018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>
            <a:spLocks/>
          </p:cNvSpPr>
          <p:nvPr/>
        </p:nvSpPr>
        <p:spPr bwMode="auto">
          <a:xfrm flipV="1">
            <a:off x="-4187" y="4911726"/>
            <a:ext cx="1588113" cy="507297"/>
          </a:xfrm>
          <a:custGeom>
            <a:avLst/>
            <a:gdLst>
              <a:gd name="T0" fmla="*/ 365 w 367"/>
              <a:gd name="T1" fmla="*/ 50 h 106"/>
              <a:gd name="T2" fmla="*/ 317 w 367"/>
              <a:gd name="T3" fmla="*/ 2 h 106"/>
              <a:gd name="T4" fmla="*/ 316 w 367"/>
              <a:gd name="T5" fmla="*/ 1 h 106"/>
              <a:gd name="T6" fmla="*/ 313 w 367"/>
              <a:gd name="T7" fmla="*/ 0 h 106"/>
              <a:gd name="T8" fmla="*/ 294 w 367"/>
              <a:gd name="T9" fmla="*/ 0 h 106"/>
              <a:gd name="T10" fmla="*/ 5 w 367"/>
              <a:gd name="T11" fmla="*/ 0 h 106"/>
              <a:gd name="T12" fmla="*/ 0 w 367"/>
              <a:gd name="T13" fmla="*/ 0 h 106"/>
              <a:gd name="T14" fmla="*/ 0 w 367"/>
              <a:gd name="T15" fmla="*/ 5 h 106"/>
              <a:gd name="T16" fmla="*/ 0 w 367"/>
              <a:gd name="T17" fmla="*/ 100 h 106"/>
              <a:gd name="T18" fmla="*/ 0 w 367"/>
              <a:gd name="T19" fmla="*/ 106 h 106"/>
              <a:gd name="T20" fmla="*/ 5 w 367"/>
              <a:gd name="T21" fmla="*/ 106 h 106"/>
              <a:gd name="T22" fmla="*/ 294 w 367"/>
              <a:gd name="T23" fmla="*/ 106 h 106"/>
              <a:gd name="T24" fmla="*/ 313 w 367"/>
              <a:gd name="T25" fmla="*/ 106 h 106"/>
              <a:gd name="T26" fmla="*/ 316 w 367"/>
              <a:gd name="T27" fmla="*/ 105 h 106"/>
              <a:gd name="T28" fmla="*/ 317 w 367"/>
              <a:gd name="T29" fmla="*/ 104 h 106"/>
              <a:gd name="T30" fmla="*/ 365 w 367"/>
              <a:gd name="T31" fmla="*/ 56 h 106"/>
              <a:gd name="T32" fmla="*/ 365 w 367"/>
              <a:gd name="T33" fmla="*/ 50 h 106"/>
              <a:gd name="connsiteX0" fmla="*/ 9946 w 9946"/>
              <a:gd name="connsiteY0" fmla="*/ 4717 h 10000"/>
              <a:gd name="connsiteX1" fmla="*/ 8638 w 9946"/>
              <a:gd name="connsiteY1" fmla="*/ 189 h 10000"/>
              <a:gd name="connsiteX2" fmla="*/ 8610 w 9946"/>
              <a:gd name="connsiteY2" fmla="*/ 94 h 10000"/>
              <a:gd name="connsiteX3" fmla="*/ 8529 w 9946"/>
              <a:gd name="connsiteY3" fmla="*/ 0 h 10000"/>
              <a:gd name="connsiteX4" fmla="*/ 8011 w 9946"/>
              <a:gd name="connsiteY4" fmla="*/ 0 h 10000"/>
              <a:gd name="connsiteX5" fmla="*/ 874 w 9946"/>
              <a:gd name="connsiteY5" fmla="*/ 70 h 10000"/>
              <a:gd name="connsiteX6" fmla="*/ 136 w 9946"/>
              <a:gd name="connsiteY6" fmla="*/ 0 h 10000"/>
              <a:gd name="connsiteX7" fmla="*/ 0 w 9946"/>
              <a:gd name="connsiteY7" fmla="*/ 0 h 10000"/>
              <a:gd name="connsiteX8" fmla="*/ 0 w 9946"/>
              <a:gd name="connsiteY8" fmla="*/ 472 h 10000"/>
              <a:gd name="connsiteX9" fmla="*/ 0 w 9946"/>
              <a:gd name="connsiteY9" fmla="*/ 9434 h 10000"/>
              <a:gd name="connsiteX10" fmla="*/ 0 w 9946"/>
              <a:gd name="connsiteY10" fmla="*/ 10000 h 10000"/>
              <a:gd name="connsiteX11" fmla="*/ 136 w 9946"/>
              <a:gd name="connsiteY11" fmla="*/ 10000 h 10000"/>
              <a:gd name="connsiteX12" fmla="*/ 8011 w 9946"/>
              <a:gd name="connsiteY12" fmla="*/ 10000 h 10000"/>
              <a:gd name="connsiteX13" fmla="*/ 8529 w 9946"/>
              <a:gd name="connsiteY13" fmla="*/ 10000 h 10000"/>
              <a:gd name="connsiteX14" fmla="*/ 8610 w 9946"/>
              <a:gd name="connsiteY14" fmla="*/ 9906 h 10000"/>
              <a:gd name="connsiteX15" fmla="*/ 8638 w 9946"/>
              <a:gd name="connsiteY15" fmla="*/ 9811 h 10000"/>
              <a:gd name="connsiteX16" fmla="*/ 9946 w 9946"/>
              <a:gd name="connsiteY16" fmla="*/ 5283 h 10000"/>
              <a:gd name="connsiteX17" fmla="*/ 9946 w 9946"/>
              <a:gd name="connsiteY17" fmla="*/ 4717 h 10000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0 w 10000"/>
              <a:gd name="connsiteY9" fmla="*/ 9434 h 10034"/>
              <a:gd name="connsiteX10" fmla="*/ 0 w 10000"/>
              <a:gd name="connsiteY10" fmla="*/ 10000 h 10034"/>
              <a:gd name="connsiteX11" fmla="*/ 137 w 10000"/>
              <a:gd name="connsiteY11" fmla="*/ 10000 h 10034"/>
              <a:gd name="connsiteX12" fmla="*/ 903 w 10000"/>
              <a:gd name="connsiteY12" fmla="*/ 10034 h 10034"/>
              <a:gd name="connsiteX13" fmla="*/ 8054 w 10000"/>
              <a:gd name="connsiteY13" fmla="*/ 10000 h 10034"/>
              <a:gd name="connsiteX14" fmla="*/ 8575 w 10000"/>
              <a:gd name="connsiteY14" fmla="*/ 10000 h 10034"/>
              <a:gd name="connsiteX15" fmla="*/ 8657 w 10000"/>
              <a:gd name="connsiteY15" fmla="*/ 9906 h 10034"/>
              <a:gd name="connsiteX16" fmla="*/ 8685 w 10000"/>
              <a:gd name="connsiteY16" fmla="*/ 9811 h 10034"/>
              <a:gd name="connsiteX17" fmla="*/ 10000 w 10000"/>
              <a:gd name="connsiteY17" fmla="*/ 5283 h 10034"/>
              <a:gd name="connsiteX18" fmla="*/ 10000 w 10000"/>
              <a:gd name="connsiteY18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0 w 10000"/>
              <a:gd name="connsiteY9" fmla="*/ 9434 h 10034"/>
              <a:gd name="connsiteX10" fmla="*/ 0 w 10000"/>
              <a:gd name="connsiteY10" fmla="*/ 10000 h 10034"/>
              <a:gd name="connsiteX11" fmla="*/ 903 w 10000"/>
              <a:gd name="connsiteY11" fmla="*/ 10034 h 10034"/>
              <a:gd name="connsiteX12" fmla="*/ 8054 w 10000"/>
              <a:gd name="connsiteY12" fmla="*/ 10000 h 10034"/>
              <a:gd name="connsiteX13" fmla="*/ 8575 w 10000"/>
              <a:gd name="connsiteY13" fmla="*/ 10000 h 10034"/>
              <a:gd name="connsiteX14" fmla="*/ 8657 w 10000"/>
              <a:gd name="connsiteY14" fmla="*/ 9906 h 10034"/>
              <a:gd name="connsiteX15" fmla="*/ 8685 w 10000"/>
              <a:gd name="connsiteY15" fmla="*/ 9811 h 10034"/>
              <a:gd name="connsiteX16" fmla="*/ 10000 w 10000"/>
              <a:gd name="connsiteY16" fmla="*/ 5283 h 10034"/>
              <a:gd name="connsiteX17" fmla="*/ 10000 w 10000"/>
              <a:gd name="connsiteY17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0 w 10000"/>
              <a:gd name="connsiteY9" fmla="*/ 9434 h 10034"/>
              <a:gd name="connsiteX10" fmla="*/ 903 w 10000"/>
              <a:gd name="connsiteY10" fmla="*/ 10034 h 10034"/>
              <a:gd name="connsiteX11" fmla="*/ 8054 w 10000"/>
              <a:gd name="connsiteY11" fmla="*/ 10000 h 10034"/>
              <a:gd name="connsiteX12" fmla="*/ 8575 w 10000"/>
              <a:gd name="connsiteY12" fmla="*/ 10000 h 10034"/>
              <a:gd name="connsiteX13" fmla="*/ 8657 w 10000"/>
              <a:gd name="connsiteY13" fmla="*/ 9906 h 10034"/>
              <a:gd name="connsiteX14" fmla="*/ 8685 w 10000"/>
              <a:gd name="connsiteY14" fmla="*/ 9811 h 10034"/>
              <a:gd name="connsiteX15" fmla="*/ 10000 w 10000"/>
              <a:gd name="connsiteY15" fmla="*/ 5283 h 10034"/>
              <a:gd name="connsiteX16" fmla="*/ 10000 w 10000"/>
              <a:gd name="connsiteY16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903 w 10000"/>
              <a:gd name="connsiteY9" fmla="*/ 10034 h 10034"/>
              <a:gd name="connsiteX10" fmla="*/ 8054 w 10000"/>
              <a:gd name="connsiteY10" fmla="*/ 10000 h 10034"/>
              <a:gd name="connsiteX11" fmla="*/ 8575 w 10000"/>
              <a:gd name="connsiteY11" fmla="*/ 10000 h 10034"/>
              <a:gd name="connsiteX12" fmla="*/ 8657 w 10000"/>
              <a:gd name="connsiteY12" fmla="*/ 9906 h 10034"/>
              <a:gd name="connsiteX13" fmla="*/ 8685 w 10000"/>
              <a:gd name="connsiteY13" fmla="*/ 9811 h 10034"/>
              <a:gd name="connsiteX14" fmla="*/ 10000 w 10000"/>
              <a:gd name="connsiteY14" fmla="*/ 5283 h 10034"/>
              <a:gd name="connsiteX15" fmla="*/ 10000 w 10000"/>
              <a:gd name="connsiteY15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903 w 10000"/>
              <a:gd name="connsiteY8" fmla="*/ 10034 h 10034"/>
              <a:gd name="connsiteX9" fmla="*/ 8054 w 10000"/>
              <a:gd name="connsiteY9" fmla="*/ 10000 h 10034"/>
              <a:gd name="connsiteX10" fmla="*/ 8575 w 10000"/>
              <a:gd name="connsiteY10" fmla="*/ 10000 h 10034"/>
              <a:gd name="connsiteX11" fmla="*/ 8657 w 10000"/>
              <a:gd name="connsiteY11" fmla="*/ 9906 h 10034"/>
              <a:gd name="connsiteX12" fmla="*/ 8685 w 10000"/>
              <a:gd name="connsiteY12" fmla="*/ 9811 h 10034"/>
              <a:gd name="connsiteX13" fmla="*/ 10000 w 10000"/>
              <a:gd name="connsiteY13" fmla="*/ 5283 h 10034"/>
              <a:gd name="connsiteX14" fmla="*/ 10000 w 10000"/>
              <a:gd name="connsiteY14" fmla="*/ 4717 h 10034"/>
              <a:gd name="connsiteX0" fmla="*/ 9863 w 9863"/>
              <a:gd name="connsiteY0" fmla="*/ 4717 h 10034"/>
              <a:gd name="connsiteX1" fmla="*/ 8548 w 9863"/>
              <a:gd name="connsiteY1" fmla="*/ 189 h 10034"/>
              <a:gd name="connsiteX2" fmla="*/ 8520 w 9863"/>
              <a:gd name="connsiteY2" fmla="*/ 94 h 10034"/>
              <a:gd name="connsiteX3" fmla="*/ 8438 w 9863"/>
              <a:gd name="connsiteY3" fmla="*/ 0 h 10034"/>
              <a:gd name="connsiteX4" fmla="*/ 7917 w 9863"/>
              <a:gd name="connsiteY4" fmla="*/ 0 h 10034"/>
              <a:gd name="connsiteX5" fmla="*/ 742 w 9863"/>
              <a:gd name="connsiteY5" fmla="*/ 70 h 10034"/>
              <a:gd name="connsiteX6" fmla="*/ 0 w 9863"/>
              <a:gd name="connsiteY6" fmla="*/ 0 h 10034"/>
              <a:gd name="connsiteX7" fmla="*/ 766 w 9863"/>
              <a:gd name="connsiteY7" fmla="*/ 10034 h 10034"/>
              <a:gd name="connsiteX8" fmla="*/ 7917 w 9863"/>
              <a:gd name="connsiteY8" fmla="*/ 10000 h 10034"/>
              <a:gd name="connsiteX9" fmla="*/ 8438 w 9863"/>
              <a:gd name="connsiteY9" fmla="*/ 10000 h 10034"/>
              <a:gd name="connsiteX10" fmla="*/ 8520 w 9863"/>
              <a:gd name="connsiteY10" fmla="*/ 9906 h 10034"/>
              <a:gd name="connsiteX11" fmla="*/ 8548 w 9863"/>
              <a:gd name="connsiteY11" fmla="*/ 9811 h 10034"/>
              <a:gd name="connsiteX12" fmla="*/ 9863 w 9863"/>
              <a:gd name="connsiteY12" fmla="*/ 5283 h 10034"/>
              <a:gd name="connsiteX13" fmla="*/ 9863 w 9863"/>
              <a:gd name="connsiteY13" fmla="*/ 4717 h 10034"/>
              <a:gd name="connsiteX0" fmla="*/ 9248 w 9248"/>
              <a:gd name="connsiteY0" fmla="*/ 4701 h 10000"/>
              <a:gd name="connsiteX1" fmla="*/ 7915 w 9248"/>
              <a:gd name="connsiteY1" fmla="*/ 188 h 10000"/>
              <a:gd name="connsiteX2" fmla="*/ 7886 w 9248"/>
              <a:gd name="connsiteY2" fmla="*/ 94 h 10000"/>
              <a:gd name="connsiteX3" fmla="*/ 7803 w 9248"/>
              <a:gd name="connsiteY3" fmla="*/ 0 h 10000"/>
              <a:gd name="connsiteX4" fmla="*/ 7275 w 9248"/>
              <a:gd name="connsiteY4" fmla="*/ 0 h 10000"/>
              <a:gd name="connsiteX5" fmla="*/ 0 w 9248"/>
              <a:gd name="connsiteY5" fmla="*/ 70 h 10000"/>
              <a:gd name="connsiteX6" fmla="*/ 25 w 9248"/>
              <a:gd name="connsiteY6" fmla="*/ 10000 h 10000"/>
              <a:gd name="connsiteX7" fmla="*/ 7275 w 9248"/>
              <a:gd name="connsiteY7" fmla="*/ 9966 h 10000"/>
              <a:gd name="connsiteX8" fmla="*/ 7803 w 9248"/>
              <a:gd name="connsiteY8" fmla="*/ 9966 h 10000"/>
              <a:gd name="connsiteX9" fmla="*/ 7886 w 9248"/>
              <a:gd name="connsiteY9" fmla="*/ 9872 h 10000"/>
              <a:gd name="connsiteX10" fmla="*/ 7915 w 9248"/>
              <a:gd name="connsiteY10" fmla="*/ 9778 h 10000"/>
              <a:gd name="connsiteX11" fmla="*/ 9248 w 9248"/>
              <a:gd name="connsiteY11" fmla="*/ 5265 h 10000"/>
              <a:gd name="connsiteX12" fmla="*/ 9248 w 9248"/>
              <a:gd name="connsiteY12" fmla="*/ 470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674" y="4983088"/>
            <a:ext cx="779564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8538" y="4343400"/>
            <a:ext cx="8913078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399">
                <a:solidFill>
                  <a:schemeClr val="accent1"/>
                </a:solidFill>
              </a:defRPr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067994957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b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13696-FF99-4D96-A5A9-08A0535E17AE}" type="datetime1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>
            <a:spLocks/>
          </p:cNvSpPr>
          <p:nvPr/>
        </p:nvSpPr>
        <p:spPr bwMode="auto">
          <a:xfrm flipV="1">
            <a:off x="-4187" y="714376"/>
            <a:ext cx="1588113" cy="507297"/>
          </a:xfrm>
          <a:custGeom>
            <a:avLst/>
            <a:gdLst>
              <a:gd name="T0" fmla="*/ 365 w 367"/>
              <a:gd name="T1" fmla="*/ 50 h 106"/>
              <a:gd name="T2" fmla="*/ 317 w 367"/>
              <a:gd name="T3" fmla="*/ 2 h 106"/>
              <a:gd name="T4" fmla="*/ 316 w 367"/>
              <a:gd name="T5" fmla="*/ 1 h 106"/>
              <a:gd name="T6" fmla="*/ 313 w 367"/>
              <a:gd name="T7" fmla="*/ 0 h 106"/>
              <a:gd name="T8" fmla="*/ 294 w 367"/>
              <a:gd name="T9" fmla="*/ 0 h 106"/>
              <a:gd name="T10" fmla="*/ 5 w 367"/>
              <a:gd name="T11" fmla="*/ 0 h 106"/>
              <a:gd name="T12" fmla="*/ 0 w 367"/>
              <a:gd name="T13" fmla="*/ 0 h 106"/>
              <a:gd name="T14" fmla="*/ 0 w 367"/>
              <a:gd name="T15" fmla="*/ 5 h 106"/>
              <a:gd name="T16" fmla="*/ 0 w 367"/>
              <a:gd name="T17" fmla="*/ 100 h 106"/>
              <a:gd name="T18" fmla="*/ 0 w 367"/>
              <a:gd name="T19" fmla="*/ 106 h 106"/>
              <a:gd name="T20" fmla="*/ 5 w 367"/>
              <a:gd name="T21" fmla="*/ 106 h 106"/>
              <a:gd name="T22" fmla="*/ 294 w 367"/>
              <a:gd name="T23" fmla="*/ 106 h 106"/>
              <a:gd name="T24" fmla="*/ 313 w 367"/>
              <a:gd name="T25" fmla="*/ 106 h 106"/>
              <a:gd name="T26" fmla="*/ 316 w 367"/>
              <a:gd name="T27" fmla="*/ 105 h 106"/>
              <a:gd name="T28" fmla="*/ 317 w 367"/>
              <a:gd name="T29" fmla="*/ 104 h 106"/>
              <a:gd name="T30" fmla="*/ 365 w 367"/>
              <a:gd name="T31" fmla="*/ 56 h 106"/>
              <a:gd name="T32" fmla="*/ 365 w 367"/>
              <a:gd name="T33" fmla="*/ 50 h 106"/>
              <a:gd name="connsiteX0" fmla="*/ 9946 w 9946"/>
              <a:gd name="connsiteY0" fmla="*/ 4717 h 10000"/>
              <a:gd name="connsiteX1" fmla="*/ 8638 w 9946"/>
              <a:gd name="connsiteY1" fmla="*/ 189 h 10000"/>
              <a:gd name="connsiteX2" fmla="*/ 8610 w 9946"/>
              <a:gd name="connsiteY2" fmla="*/ 94 h 10000"/>
              <a:gd name="connsiteX3" fmla="*/ 8529 w 9946"/>
              <a:gd name="connsiteY3" fmla="*/ 0 h 10000"/>
              <a:gd name="connsiteX4" fmla="*/ 8011 w 9946"/>
              <a:gd name="connsiteY4" fmla="*/ 0 h 10000"/>
              <a:gd name="connsiteX5" fmla="*/ 874 w 9946"/>
              <a:gd name="connsiteY5" fmla="*/ 70 h 10000"/>
              <a:gd name="connsiteX6" fmla="*/ 136 w 9946"/>
              <a:gd name="connsiteY6" fmla="*/ 0 h 10000"/>
              <a:gd name="connsiteX7" fmla="*/ 0 w 9946"/>
              <a:gd name="connsiteY7" fmla="*/ 0 h 10000"/>
              <a:gd name="connsiteX8" fmla="*/ 0 w 9946"/>
              <a:gd name="connsiteY8" fmla="*/ 472 h 10000"/>
              <a:gd name="connsiteX9" fmla="*/ 0 w 9946"/>
              <a:gd name="connsiteY9" fmla="*/ 9434 h 10000"/>
              <a:gd name="connsiteX10" fmla="*/ 0 w 9946"/>
              <a:gd name="connsiteY10" fmla="*/ 10000 h 10000"/>
              <a:gd name="connsiteX11" fmla="*/ 136 w 9946"/>
              <a:gd name="connsiteY11" fmla="*/ 10000 h 10000"/>
              <a:gd name="connsiteX12" fmla="*/ 8011 w 9946"/>
              <a:gd name="connsiteY12" fmla="*/ 10000 h 10000"/>
              <a:gd name="connsiteX13" fmla="*/ 8529 w 9946"/>
              <a:gd name="connsiteY13" fmla="*/ 10000 h 10000"/>
              <a:gd name="connsiteX14" fmla="*/ 8610 w 9946"/>
              <a:gd name="connsiteY14" fmla="*/ 9906 h 10000"/>
              <a:gd name="connsiteX15" fmla="*/ 8638 w 9946"/>
              <a:gd name="connsiteY15" fmla="*/ 9811 h 10000"/>
              <a:gd name="connsiteX16" fmla="*/ 9946 w 9946"/>
              <a:gd name="connsiteY16" fmla="*/ 5283 h 10000"/>
              <a:gd name="connsiteX17" fmla="*/ 9946 w 9946"/>
              <a:gd name="connsiteY17" fmla="*/ 4717 h 10000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0 w 10000"/>
              <a:gd name="connsiteY9" fmla="*/ 9434 h 10034"/>
              <a:gd name="connsiteX10" fmla="*/ 0 w 10000"/>
              <a:gd name="connsiteY10" fmla="*/ 10000 h 10034"/>
              <a:gd name="connsiteX11" fmla="*/ 137 w 10000"/>
              <a:gd name="connsiteY11" fmla="*/ 10000 h 10034"/>
              <a:gd name="connsiteX12" fmla="*/ 903 w 10000"/>
              <a:gd name="connsiteY12" fmla="*/ 10034 h 10034"/>
              <a:gd name="connsiteX13" fmla="*/ 8054 w 10000"/>
              <a:gd name="connsiteY13" fmla="*/ 10000 h 10034"/>
              <a:gd name="connsiteX14" fmla="*/ 8575 w 10000"/>
              <a:gd name="connsiteY14" fmla="*/ 10000 h 10034"/>
              <a:gd name="connsiteX15" fmla="*/ 8657 w 10000"/>
              <a:gd name="connsiteY15" fmla="*/ 9906 h 10034"/>
              <a:gd name="connsiteX16" fmla="*/ 8685 w 10000"/>
              <a:gd name="connsiteY16" fmla="*/ 9811 h 10034"/>
              <a:gd name="connsiteX17" fmla="*/ 10000 w 10000"/>
              <a:gd name="connsiteY17" fmla="*/ 5283 h 10034"/>
              <a:gd name="connsiteX18" fmla="*/ 10000 w 10000"/>
              <a:gd name="connsiteY18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0 w 10000"/>
              <a:gd name="connsiteY9" fmla="*/ 9434 h 10034"/>
              <a:gd name="connsiteX10" fmla="*/ 0 w 10000"/>
              <a:gd name="connsiteY10" fmla="*/ 10000 h 10034"/>
              <a:gd name="connsiteX11" fmla="*/ 903 w 10000"/>
              <a:gd name="connsiteY11" fmla="*/ 10034 h 10034"/>
              <a:gd name="connsiteX12" fmla="*/ 8054 w 10000"/>
              <a:gd name="connsiteY12" fmla="*/ 10000 h 10034"/>
              <a:gd name="connsiteX13" fmla="*/ 8575 w 10000"/>
              <a:gd name="connsiteY13" fmla="*/ 10000 h 10034"/>
              <a:gd name="connsiteX14" fmla="*/ 8657 w 10000"/>
              <a:gd name="connsiteY14" fmla="*/ 9906 h 10034"/>
              <a:gd name="connsiteX15" fmla="*/ 8685 w 10000"/>
              <a:gd name="connsiteY15" fmla="*/ 9811 h 10034"/>
              <a:gd name="connsiteX16" fmla="*/ 10000 w 10000"/>
              <a:gd name="connsiteY16" fmla="*/ 5283 h 10034"/>
              <a:gd name="connsiteX17" fmla="*/ 10000 w 10000"/>
              <a:gd name="connsiteY17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0 w 10000"/>
              <a:gd name="connsiteY9" fmla="*/ 9434 h 10034"/>
              <a:gd name="connsiteX10" fmla="*/ 903 w 10000"/>
              <a:gd name="connsiteY10" fmla="*/ 10034 h 10034"/>
              <a:gd name="connsiteX11" fmla="*/ 8054 w 10000"/>
              <a:gd name="connsiteY11" fmla="*/ 10000 h 10034"/>
              <a:gd name="connsiteX12" fmla="*/ 8575 w 10000"/>
              <a:gd name="connsiteY12" fmla="*/ 10000 h 10034"/>
              <a:gd name="connsiteX13" fmla="*/ 8657 w 10000"/>
              <a:gd name="connsiteY13" fmla="*/ 9906 h 10034"/>
              <a:gd name="connsiteX14" fmla="*/ 8685 w 10000"/>
              <a:gd name="connsiteY14" fmla="*/ 9811 h 10034"/>
              <a:gd name="connsiteX15" fmla="*/ 10000 w 10000"/>
              <a:gd name="connsiteY15" fmla="*/ 5283 h 10034"/>
              <a:gd name="connsiteX16" fmla="*/ 10000 w 10000"/>
              <a:gd name="connsiteY16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903 w 10000"/>
              <a:gd name="connsiteY9" fmla="*/ 10034 h 10034"/>
              <a:gd name="connsiteX10" fmla="*/ 8054 w 10000"/>
              <a:gd name="connsiteY10" fmla="*/ 10000 h 10034"/>
              <a:gd name="connsiteX11" fmla="*/ 8575 w 10000"/>
              <a:gd name="connsiteY11" fmla="*/ 10000 h 10034"/>
              <a:gd name="connsiteX12" fmla="*/ 8657 w 10000"/>
              <a:gd name="connsiteY12" fmla="*/ 9906 h 10034"/>
              <a:gd name="connsiteX13" fmla="*/ 8685 w 10000"/>
              <a:gd name="connsiteY13" fmla="*/ 9811 h 10034"/>
              <a:gd name="connsiteX14" fmla="*/ 10000 w 10000"/>
              <a:gd name="connsiteY14" fmla="*/ 5283 h 10034"/>
              <a:gd name="connsiteX15" fmla="*/ 10000 w 10000"/>
              <a:gd name="connsiteY15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903 w 10000"/>
              <a:gd name="connsiteY8" fmla="*/ 10034 h 10034"/>
              <a:gd name="connsiteX9" fmla="*/ 8054 w 10000"/>
              <a:gd name="connsiteY9" fmla="*/ 10000 h 10034"/>
              <a:gd name="connsiteX10" fmla="*/ 8575 w 10000"/>
              <a:gd name="connsiteY10" fmla="*/ 10000 h 10034"/>
              <a:gd name="connsiteX11" fmla="*/ 8657 w 10000"/>
              <a:gd name="connsiteY11" fmla="*/ 9906 h 10034"/>
              <a:gd name="connsiteX12" fmla="*/ 8685 w 10000"/>
              <a:gd name="connsiteY12" fmla="*/ 9811 h 10034"/>
              <a:gd name="connsiteX13" fmla="*/ 10000 w 10000"/>
              <a:gd name="connsiteY13" fmla="*/ 5283 h 10034"/>
              <a:gd name="connsiteX14" fmla="*/ 10000 w 10000"/>
              <a:gd name="connsiteY14" fmla="*/ 4717 h 10034"/>
              <a:gd name="connsiteX0" fmla="*/ 9863 w 9863"/>
              <a:gd name="connsiteY0" fmla="*/ 4717 h 10034"/>
              <a:gd name="connsiteX1" fmla="*/ 8548 w 9863"/>
              <a:gd name="connsiteY1" fmla="*/ 189 h 10034"/>
              <a:gd name="connsiteX2" fmla="*/ 8520 w 9863"/>
              <a:gd name="connsiteY2" fmla="*/ 94 h 10034"/>
              <a:gd name="connsiteX3" fmla="*/ 8438 w 9863"/>
              <a:gd name="connsiteY3" fmla="*/ 0 h 10034"/>
              <a:gd name="connsiteX4" fmla="*/ 7917 w 9863"/>
              <a:gd name="connsiteY4" fmla="*/ 0 h 10034"/>
              <a:gd name="connsiteX5" fmla="*/ 742 w 9863"/>
              <a:gd name="connsiteY5" fmla="*/ 70 h 10034"/>
              <a:gd name="connsiteX6" fmla="*/ 0 w 9863"/>
              <a:gd name="connsiteY6" fmla="*/ 0 h 10034"/>
              <a:gd name="connsiteX7" fmla="*/ 766 w 9863"/>
              <a:gd name="connsiteY7" fmla="*/ 10034 h 10034"/>
              <a:gd name="connsiteX8" fmla="*/ 7917 w 9863"/>
              <a:gd name="connsiteY8" fmla="*/ 10000 h 10034"/>
              <a:gd name="connsiteX9" fmla="*/ 8438 w 9863"/>
              <a:gd name="connsiteY9" fmla="*/ 10000 h 10034"/>
              <a:gd name="connsiteX10" fmla="*/ 8520 w 9863"/>
              <a:gd name="connsiteY10" fmla="*/ 9906 h 10034"/>
              <a:gd name="connsiteX11" fmla="*/ 8548 w 9863"/>
              <a:gd name="connsiteY11" fmla="*/ 9811 h 10034"/>
              <a:gd name="connsiteX12" fmla="*/ 9863 w 9863"/>
              <a:gd name="connsiteY12" fmla="*/ 5283 h 10034"/>
              <a:gd name="connsiteX13" fmla="*/ 9863 w 9863"/>
              <a:gd name="connsiteY13" fmla="*/ 4717 h 10034"/>
              <a:gd name="connsiteX0" fmla="*/ 9248 w 9248"/>
              <a:gd name="connsiteY0" fmla="*/ 4701 h 10000"/>
              <a:gd name="connsiteX1" fmla="*/ 7915 w 9248"/>
              <a:gd name="connsiteY1" fmla="*/ 188 h 10000"/>
              <a:gd name="connsiteX2" fmla="*/ 7886 w 9248"/>
              <a:gd name="connsiteY2" fmla="*/ 94 h 10000"/>
              <a:gd name="connsiteX3" fmla="*/ 7803 w 9248"/>
              <a:gd name="connsiteY3" fmla="*/ 0 h 10000"/>
              <a:gd name="connsiteX4" fmla="*/ 7275 w 9248"/>
              <a:gd name="connsiteY4" fmla="*/ 0 h 10000"/>
              <a:gd name="connsiteX5" fmla="*/ 0 w 9248"/>
              <a:gd name="connsiteY5" fmla="*/ 70 h 10000"/>
              <a:gd name="connsiteX6" fmla="*/ 25 w 9248"/>
              <a:gd name="connsiteY6" fmla="*/ 10000 h 10000"/>
              <a:gd name="connsiteX7" fmla="*/ 7275 w 9248"/>
              <a:gd name="connsiteY7" fmla="*/ 9966 h 10000"/>
              <a:gd name="connsiteX8" fmla="*/ 7803 w 9248"/>
              <a:gd name="connsiteY8" fmla="*/ 9966 h 10000"/>
              <a:gd name="connsiteX9" fmla="*/ 7886 w 9248"/>
              <a:gd name="connsiteY9" fmla="*/ 9872 h 10000"/>
              <a:gd name="connsiteX10" fmla="*/ 7915 w 9248"/>
              <a:gd name="connsiteY10" fmla="*/ 9778 h 10000"/>
              <a:gd name="connsiteX11" fmla="*/ 9248 w 9248"/>
              <a:gd name="connsiteY11" fmla="*/ 5265 h 10000"/>
              <a:gd name="connsiteX12" fmla="*/ 9248 w 9248"/>
              <a:gd name="connsiteY12" fmla="*/ 470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71639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2392" y="627406"/>
            <a:ext cx="2207026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8538" y="627406"/>
            <a:ext cx="6475313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EA5D-8C53-4944-B702-FA202118A796}" type="datetime1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>
            <a:spLocks/>
          </p:cNvSpPr>
          <p:nvPr/>
        </p:nvSpPr>
        <p:spPr bwMode="auto">
          <a:xfrm flipV="1">
            <a:off x="-4187" y="714376"/>
            <a:ext cx="1588113" cy="507297"/>
          </a:xfrm>
          <a:custGeom>
            <a:avLst/>
            <a:gdLst>
              <a:gd name="T0" fmla="*/ 365 w 367"/>
              <a:gd name="T1" fmla="*/ 50 h 106"/>
              <a:gd name="T2" fmla="*/ 317 w 367"/>
              <a:gd name="T3" fmla="*/ 2 h 106"/>
              <a:gd name="T4" fmla="*/ 316 w 367"/>
              <a:gd name="T5" fmla="*/ 1 h 106"/>
              <a:gd name="T6" fmla="*/ 313 w 367"/>
              <a:gd name="T7" fmla="*/ 0 h 106"/>
              <a:gd name="T8" fmla="*/ 294 w 367"/>
              <a:gd name="T9" fmla="*/ 0 h 106"/>
              <a:gd name="T10" fmla="*/ 5 w 367"/>
              <a:gd name="T11" fmla="*/ 0 h 106"/>
              <a:gd name="T12" fmla="*/ 0 w 367"/>
              <a:gd name="T13" fmla="*/ 0 h 106"/>
              <a:gd name="T14" fmla="*/ 0 w 367"/>
              <a:gd name="T15" fmla="*/ 5 h 106"/>
              <a:gd name="T16" fmla="*/ 0 w 367"/>
              <a:gd name="T17" fmla="*/ 100 h 106"/>
              <a:gd name="T18" fmla="*/ 0 w 367"/>
              <a:gd name="T19" fmla="*/ 106 h 106"/>
              <a:gd name="T20" fmla="*/ 5 w 367"/>
              <a:gd name="T21" fmla="*/ 106 h 106"/>
              <a:gd name="T22" fmla="*/ 294 w 367"/>
              <a:gd name="T23" fmla="*/ 106 h 106"/>
              <a:gd name="T24" fmla="*/ 313 w 367"/>
              <a:gd name="T25" fmla="*/ 106 h 106"/>
              <a:gd name="T26" fmla="*/ 316 w 367"/>
              <a:gd name="T27" fmla="*/ 105 h 106"/>
              <a:gd name="T28" fmla="*/ 317 w 367"/>
              <a:gd name="T29" fmla="*/ 104 h 106"/>
              <a:gd name="T30" fmla="*/ 365 w 367"/>
              <a:gd name="T31" fmla="*/ 56 h 106"/>
              <a:gd name="T32" fmla="*/ 365 w 367"/>
              <a:gd name="T33" fmla="*/ 50 h 106"/>
              <a:gd name="connsiteX0" fmla="*/ 9946 w 9946"/>
              <a:gd name="connsiteY0" fmla="*/ 4717 h 10000"/>
              <a:gd name="connsiteX1" fmla="*/ 8638 w 9946"/>
              <a:gd name="connsiteY1" fmla="*/ 189 h 10000"/>
              <a:gd name="connsiteX2" fmla="*/ 8610 w 9946"/>
              <a:gd name="connsiteY2" fmla="*/ 94 h 10000"/>
              <a:gd name="connsiteX3" fmla="*/ 8529 w 9946"/>
              <a:gd name="connsiteY3" fmla="*/ 0 h 10000"/>
              <a:gd name="connsiteX4" fmla="*/ 8011 w 9946"/>
              <a:gd name="connsiteY4" fmla="*/ 0 h 10000"/>
              <a:gd name="connsiteX5" fmla="*/ 874 w 9946"/>
              <a:gd name="connsiteY5" fmla="*/ 70 h 10000"/>
              <a:gd name="connsiteX6" fmla="*/ 136 w 9946"/>
              <a:gd name="connsiteY6" fmla="*/ 0 h 10000"/>
              <a:gd name="connsiteX7" fmla="*/ 0 w 9946"/>
              <a:gd name="connsiteY7" fmla="*/ 0 h 10000"/>
              <a:gd name="connsiteX8" fmla="*/ 0 w 9946"/>
              <a:gd name="connsiteY8" fmla="*/ 472 h 10000"/>
              <a:gd name="connsiteX9" fmla="*/ 0 w 9946"/>
              <a:gd name="connsiteY9" fmla="*/ 9434 h 10000"/>
              <a:gd name="connsiteX10" fmla="*/ 0 w 9946"/>
              <a:gd name="connsiteY10" fmla="*/ 10000 h 10000"/>
              <a:gd name="connsiteX11" fmla="*/ 136 w 9946"/>
              <a:gd name="connsiteY11" fmla="*/ 10000 h 10000"/>
              <a:gd name="connsiteX12" fmla="*/ 8011 w 9946"/>
              <a:gd name="connsiteY12" fmla="*/ 10000 h 10000"/>
              <a:gd name="connsiteX13" fmla="*/ 8529 w 9946"/>
              <a:gd name="connsiteY13" fmla="*/ 10000 h 10000"/>
              <a:gd name="connsiteX14" fmla="*/ 8610 w 9946"/>
              <a:gd name="connsiteY14" fmla="*/ 9906 h 10000"/>
              <a:gd name="connsiteX15" fmla="*/ 8638 w 9946"/>
              <a:gd name="connsiteY15" fmla="*/ 9811 h 10000"/>
              <a:gd name="connsiteX16" fmla="*/ 9946 w 9946"/>
              <a:gd name="connsiteY16" fmla="*/ 5283 h 10000"/>
              <a:gd name="connsiteX17" fmla="*/ 9946 w 9946"/>
              <a:gd name="connsiteY17" fmla="*/ 4717 h 10000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0 w 10000"/>
              <a:gd name="connsiteY9" fmla="*/ 9434 h 10034"/>
              <a:gd name="connsiteX10" fmla="*/ 0 w 10000"/>
              <a:gd name="connsiteY10" fmla="*/ 10000 h 10034"/>
              <a:gd name="connsiteX11" fmla="*/ 137 w 10000"/>
              <a:gd name="connsiteY11" fmla="*/ 10000 h 10034"/>
              <a:gd name="connsiteX12" fmla="*/ 903 w 10000"/>
              <a:gd name="connsiteY12" fmla="*/ 10034 h 10034"/>
              <a:gd name="connsiteX13" fmla="*/ 8054 w 10000"/>
              <a:gd name="connsiteY13" fmla="*/ 10000 h 10034"/>
              <a:gd name="connsiteX14" fmla="*/ 8575 w 10000"/>
              <a:gd name="connsiteY14" fmla="*/ 10000 h 10034"/>
              <a:gd name="connsiteX15" fmla="*/ 8657 w 10000"/>
              <a:gd name="connsiteY15" fmla="*/ 9906 h 10034"/>
              <a:gd name="connsiteX16" fmla="*/ 8685 w 10000"/>
              <a:gd name="connsiteY16" fmla="*/ 9811 h 10034"/>
              <a:gd name="connsiteX17" fmla="*/ 10000 w 10000"/>
              <a:gd name="connsiteY17" fmla="*/ 5283 h 10034"/>
              <a:gd name="connsiteX18" fmla="*/ 10000 w 10000"/>
              <a:gd name="connsiteY18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0 w 10000"/>
              <a:gd name="connsiteY9" fmla="*/ 9434 h 10034"/>
              <a:gd name="connsiteX10" fmla="*/ 0 w 10000"/>
              <a:gd name="connsiteY10" fmla="*/ 10000 h 10034"/>
              <a:gd name="connsiteX11" fmla="*/ 903 w 10000"/>
              <a:gd name="connsiteY11" fmla="*/ 10034 h 10034"/>
              <a:gd name="connsiteX12" fmla="*/ 8054 w 10000"/>
              <a:gd name="connsiteY12" fmla="*/ 10000 h 10034"/>
              <a:gd name="connsiteX13" fmla="*/ 8575 w 10000"/>
              <a:gd name="connsiteY13" fmla="*/ 10000 h 10034"/>
              <a:gd name="connsiteX14" fmla="*/ 8657 w 10000"/>
              <a:gd name="connsiteY14" fmla="*/ 9906 h 10034"/>
              <a:gd name="connsiteX15" fmla="*/ 8685 w 10000"/>
              <a:gd name="connsiteY15" fmla="*/ 9811 h 10034"/>
              <a:gd name="connsiteX16" fmla="*/ 10000 w 10000"/>
              <a:gd name="connsiteY16" fmla="*/ 5283 h 10034"/>
              <a:gd name="connsiteX17" fmla="*/ 10000 w 10000"/>
              <a:gd name="connsiteY17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0 w 10000"/>
              <a:gd name="connsiteY9" fmla="*/ 9434 h 10034"/>
              <a:gd name="connsiteX10" fmla="*/ 903 w 10000"/>
              <a:gd name="connsiteY10" fmla="*/ 10034 h 10034"/>
              <a:gd name="connsiteX11" fmla="*/ 8054 w 10000"/>
              <a:gd name="connsiteY11" fmla="*/ 10000 h 10034"/>
              <a:gd name="connsiteX12" fmla="*/ 8575 w 10000"/>
              <a:gd name="connsiteY12" fmla="*/ 10000 h 10034"/>
              <a:gd name="connsiteX13" fmla="*/ 8657 w 10000"/>
              <a:gd name="connsiteY13" fmla="*/ 9906 h 10034"/>
              <a:gd name="connsiteX14" fmla="*/ 8685 w 10000"/>
              <a:gd name="connsiteY14" fmla="*/ 9811 h 10034"/>
              <a:gd name="connsiteX15" fmla="*/ 10000 w 10000"/>
              <a:gd name="connsiteY15" fmla="*/ 5283 h 10034"/>
              <a:gd name="connsiteX16" fmla="*/ 10000 w 10000"/>
              <a:gd name="connsiteY16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903 w 10000"/>
              <a:gd name="connsiteY9" fmla="*/ 10034 h 10034"/>
              <a:gd name="connsiteX10" fmla="*/ 8054 w 10000"/>
              <a:gd name="connsiteY10" fmla="*/ 10000 h 10034"/>
              <a:gd name="connsiteX11" fmla="*/ 8575 w 10000"/>
              <a:gd name="connsiteY11" fmla="*/ 10000 h 10034"/>
              <a:gd name="connsiteX12" fmla="*/ 8657 w 10000"/>
              <a:gd name="connsiteY12" fmla="*/ 9906 h 10034"/>
              <a:gd name="connsiteX13" fmla="*/ 8685 w 10000"/>
              <a:gd name="connsiteY13" fmla="*/ 9811 h 10034"/>
              <a:gd name="connsiteX14" fmla="*/ 10000 w 10000"/>
              <a:gd name="connsiteY14" fmla="*/ 5283 h 10034"/>
              <a:gd name="connsiteX15" fmla="*/ 10000 w 10000"/>
              <a:gd name="connsiteY15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903 w 10000"/>
              <a:gd name="connsiteY8" fmla="*/ 10034 h 10034"/>
              <a:gd name="connsiteX9" fmla="*/ 8054 w 10000"/>
              <a:gd name="connsiteY9" fmla="*/ 10000 h 10034"/>
              <a:gd name="connsiteX10" fmla="*/ 8575 w 10000"/>
              <a:gd name="connsiteY10" fmla="*/ 10000 h 10034"/>
              <a:gd name="connsiteX11" fmla="*/ 8657 w 10000"/>
              <a:gd name="connsiteY11" fmla="*/ 9906 h 10034"/>
              <a:gd name="connsiteX12" fmla="*/ 8685 w 10000"/>
              <a:gd name="connsiteY12" fmla="*/ 9811 h 10034"/>
              <a:gd name="connsiteX13" fmla="*/ 10000 w 10000"/>
              <a:gd name="connsiteY13" fmla="*/ 5283 h 10034"/>
              <a:gd name="connsiteX14" fmla="*/ 10000 w 10000"/>
              <a:gd name="connsiteY14" fmla="*/ 4717 h 10034"/>
              <a:gd name="connsiteX0" fmla="*/ 9863 w 9863"/>
              <a:gd name="connsiteY0" fmla="*/ 4717 h 10034"/>
              <a:gd name="connsiteX1" fmla="*/ 8548 w 9863"/>
              <a:gd name="connsiteY1" fmla="*/ 189 h 10034"/>
              <a:gd name="connsiteX2" fmla="*/ 8520 w 9863"/>
              <a:gd name="connsiteY2" fmla="*/ 94 h 10034"/>
              <a:gd name="connsiteX3" fmla="*/ 8438 w 9863"/>
              <a:gd name="connsiteY3" fmla="*/ 0 h 10034"/>
              <a:gd name="connsiteX4" fmla="*/ 7917 w 9863"/>
              <a:gd name="connsiteY4" fmla="*/ 0 h 10034"/>
              <a:gd name="connsiteX5" fmla="*/ 742 w 9863"/>
              <a:gd name="connsiteY5" fmla="*/ 70 h 10034"/>
              <a:gd name="connsiteX6" fmla="*/ 0 w 9863"/>
              <a:gd name="connsiteY6" fmla="*/ 0 h 10034"/>
              <a:gd name="connsiteX7" fmla="*/ 766 w 9863"/>
              <a:gd name="connsiteY7" fmla="*/ 10034 h 10034"/>
              <a:gd name="connsiteX8" fmla="*/ 7917 w 9863"/>
              <a:gd name="connsiteY8" fmla="*/ 10000 h 10034"/>
              <a:gd name="connsiteX9" fmla="*/ 8438 w 9863"/>
              <a:gd name="connsiteY9" fmla="*/ 10000 h 10034"/>
              <a:gd name="connsiteX10" fmla="*/ 8520 w 9863"/>
              <a:gd name="connsiteY10" fmla="*/ 9906 h 10034"/>
              <a:gd name="connsiteX11" fmla="*/ 8548 w 9863"/>
              <a:gd name="connsiteY11" fmla="*/ 9811 h 10034"/>
              <a:gd name="connsiteX12" fmla="*/ 9863 w 9863"/>
              <a:gd name="connsiteY12" fmla="*/ 5283 h 10034"/>
              <a:gd name="connsiteX13" fmla="*/ 9863 w 9863"/>
              <a:gd name="connsiteY13" fmla="*/ 4717 h 10034"/>
              <a:gd name="connsiteX0" fmla="*/ 9248 w 9248"/>
              <a:gd name="connsiteY0" fmla="*/ 4701 h 10000"/>
              <a:gd name="connsiteX1" fmla="*/ 7915 w 9248"/>
              <a:gd name="connsiteY1" fmla="*/ 188 h 10000"/>
              <a:gd name="connsiteX2" fmla="*/ 7886 w 9248"/>
              <a:gd name="connsiteY2" fmla="*/ 94 h 10000"/>
              <a:gd name="connsiteX3" fmla="*/ 7803 w 9248"/>
              <a:gd name="connsiteY3" fmla="*/ 0 h 10000"/>
              <a:gd name="connsiteX4" fmla="*/ 7275 w 9248"/>
              <a:gd name="connsiteY4" fmla="*/ 0 h 10000"/>
              <a:gd name="connsiteX5" fmla="*/ 0 w 9248"/>
              <a:gd name="connsiteY5" fmla="*/ 70 h 10000"/>
              <a:gd name="connsiteX6" fmla="*/ 25 w 9248"/>
              <a:gd name="connsiteY6" fmla="*/ 10000 h 10000"/>
              <a:gd name="connsiteX7" fmla="*/ 7275 w 9248"/>
              <a:gd name="connsiteY7" fmla="*/ 9966 h 10000"/>
              <a:gd name="connsiteX8" fmla="*/ 7803 w 9248"/>
              <a:gd name="connsiteY8" fmla="*/ 9966 h 10000"/>
              <a:gd name="connsiteX9" fmla="*/ 7886 w 9248"/>
              <a:gd name="connsiteY9" fmla="*/ 9872 h 10000"/>
              <a:gd name="connsiteX10" fmla="*/ 7915 w 9248"/>
              <a:gd name="connsiteY10" fmla="*/ 9778 h 10000"/>
              <a:gd name="connsiteX11" fmla="*/ 9248 w 9248"/>
              <a:gd name="connsiteY11" fmla="*/ 5265 h 10000"/>
              <a:gd name="connsiteX12" fmla="*/ 9248 w 9248"/>
              <a:gd name="connsiteY12" fmla="*/ 470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031738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126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1998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200" y="1730403"/>
            <a:ext cx="7529536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5949" y="2470926"/>
            <a:ext cx="8679247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2F8E1-C592-4BD8-92EC-0CD3ACE05AD3}" type="datetime1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0A224-E9AF-40E9-9AF0-DBFF218589A7}" type="datetime1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1998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126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247" y="1726738"/>
            <a:ext cx="7532694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114" y="2468304"/>
            <a:ext cx="8678443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16377-AA07-410D-88FF-88B6FEEA8AE6}" type="datetime1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250" y="624110"/>
            <a:ext cx="8909366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8538" y="2133600"/>
            <a:ext cx="8913078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0A224-E9AF-40E9-9AF0-DBFF218589A7}" type="datetime1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>
            <a:spLocks/>
          </p:cNvSpPr>
          <p:nvPr/>
        </p:nvSpPr>
        <p:spPr bwMode="auto">
          <a:xfrm flipV="1">
            <a:off x="-4187" y="714376"/>
            <a:ext cx="1588113" cy="507297"/>
          </a:xfrm>
          <a:custGeom>
            <a:avLst/>
            <a:gdLst>
              <a:gd name="T0" fmla="*/ 365 w 367"/>
              <a:gd name="T1" fmla="*/ 50 h 106"/>
              <a:gd name="T2" fmla="*/ 317 w 367"/>
              <a:gd name="T3" fmla="*/ 2 h 106"/>
              <a:gd name="T4" fmla="*/ 316 w 367"/>
              <a:gd name="T5" fmla="*/ 1 h 106"/>
              <a:gd name="T6" fmla="*/ 313 w 367"/>
              <a:gd name="T7" fmla="*/ 0 h 106"/>
              <a:gd name="T8" fmla="*/ 294 w 367"/>
              <a:gd name="T9" fmla="*/ 0 h 106"/>
              <a:gd name="T10" fmla="*/ 5 w 367"/>
              <a:gd name="T11" fmla="*/ 0 h 106"/>
              <a:gd name="T12" fmla="*/ 0 w 367"/>
              <a:gd name="T13" fmla="*/ 0 h 106"/>
              <a:gd name="T14" fmla="*/ 0 w 367"/>
              <a:gd name="T15" fmla="*/ 5 h 106"/>
              <a:gd name="T16" fmla="*/ 0 w 367"/>
              <a:gd name="T17" fmla="*/ 100 h 106"/>
              <a:gd name="T18" fmla="*/ 0 w 367"/>
              <a:gd name="T19" fmla="*/ 106 h 106"/>
              <a:gd name="T20" fmla="*/ 5 w 367"/>
              <a:gd name="T21" fmla="*/ 106 h 106"/>
              <a:gd name="T22" fmla="*/ 294 w 367"/>
              <a:gd name="T23" fmla="*/ 106 h 106"/>
              <a:gd name="T24" fmla="*/ 313 w 367"/>
              <a:gd name="T25" fmla="*/ 106 h 106"/>
              <a:gd name="T26" fmla="*/ 316 w 367"/>
              <a:gd name="T27" fmla="*/ 105 h 106"/>
              <a:gd name="T28" fmla="*/ 317 w 367"/>
              <a:gd name="T29" fmla="*/ 104 h 106"/>
              <a:gd name="T30" fmla="*/ 365 w 367"/>
              <a:gd name="T31" fmla="*/ 56 h 106"/>
              <a:gd name="T32" fmla="*/ 365 w 367"/>
              <a:gd name="T33" fmla="*/ 50 h 106"/>
              <a:gd name="connsiteX0" fmla="*/ 9946 w 9946"/>
              <a:gd name="connsiteY0" fmla="*/ 4717 h 10000"/>
              <a:gd name="connsiteX1" fmla="*/ 8638 w 9946"/>
              <a:gd name="connsiteY1" fmla="*/ 189 h 10000"/>
              <a:gd name="connsiteX2" fmla="*/ 8610 w 9946"/>
              <a:gd name="connsiteY2" fmla="*/ 94 h 10000"/>
              <a:gd name="connsiteX3" fmla="*/ 8529 w 9946"/>
              <a:gd name="connsiteY3" fmla="*/ 0 h 10000"/>
              <a:gd name="connsiteX4" fmla="*/ 8011 w 9946"/>
              <a:gd name="connsiteY4" fmla="*/ 0 h 10000"/>
              <a:gd name="connsiteX5" fmla="*/ 874 w 9946"/>
              <a:gd name="connsiteY5" fmla="*/ 70 h 10000"/>
              <a:gd name="connsiteX6" fmla="*/ 136 w 9946"/>
              <a:gd name="connsiteY6" fmla="*/ 0 h 10000"/>
              <a:gd name="connsiteX7" fmla="*/ 0 w 9946"/>
              <a:gd name="connsiteY7" fmla="*/ 0 h 10000"/>
              <a:gd name="connsiteX8" fmla="*/ 0 w 9946"/>
              <a:gd name="connsiteY8" fmla="*/ 472 h 10000"/>
              <a:gd name="connsiteX9" fmla="*/ 0 w 9946"/>
              <a:gd name="connsiteY9" fmla="*/ 9434 h 10000"/>
              <a:gd name="connsiteX10" fmla="*/ 0 w 9946"/>
              <a:gd name="connsiteY10" fmla="*/ 10000 h 10000"/>
              <a:gd name="connsiteX11" fmla="*/ 136 w 9946"/>
              <a:gd name="connsiteY11" fmla="*/ 10000 h 10000"/>
              <a:gd name="connsiteX12" fmla="*/ 8011 w 9946"/>
              <a:gd name="connsiteY12" fmla="*/ 10000 h 10000"/>
              <a:gd name="connsiteX13" fmla="*/ 8529 w 9946"/>
              <a:gd name="connsiteY13" fmla="*/ 10000 h 10000"/>
              <a:gd name="connsiteX14" fmla="*/ 8610 w 9946"/>
              <a:gd name="connsiteY14" fmla="*/ 9906 h 10000"/>
              <a:gd name="connsiteX15" fmla="*/ 8638 w 9946"/>
              <a:gd name="connsiteY15" fmla="*/ 9811 h 10000"/>
              <a:gd name="connsiteX16" fmla="*/ 9946 w 9946"/>
              <a:gd name="connsiteY16" fmla="*/ 5283 h 10000"/>
              <a:gd name="connsiteX17" fmla="*/ 9946 w 9946"/>
              <a:gd name="connsiteY17" fmla="*/ 4717 h 10000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0 w 10000"/>
              <a:gd name="connsiteY9" fmla="*/ 9434 h 10034"/>
              <a:gd name="connsiteX10" fmla="*/ 0 w 10000"/>
              <a:gd name="connsiteY10" fmla="*/ 10000 h 10034"/>
              <a:gd name="connsiteX11" fmla="*/ 137 w 10000"/>
              <a:gd name="connsiteY11" fmla="*/ 10000 h 10034"/>
              <a:gd name="connsiteX12" fmla="*/ 903 w 10000"/>
              <a:gd name="connsiteY12" fmla="*/ 10034 h 10034"/>
              <a:gd name="connsiteX13" fmla="*/ 8054 w 10000"/>
              <a:gd name="connsiteY13" fmla="*/ 10000 h 10034"/>
              <a:gd name="connsiteX14" fmla="*/ 8575 w 10000"/>
              <a:gd name="connsiteY14" fmla="*/ 10000 h 10034"/>
              <a:gd name="connsiteX15" fmla="*/ 8657 w 10000"/>
              <a:gd name="connsiteY15" fmla="*/ 9906 h 10034"/>
              <a:gd name="connsiteX16" fmla="*/ 8685 w 10000"/>
              <a:gd name="connsiteY16" fmla="*/ 9811 h 10034"/>
              <a:gd name="connsiteX17" fmla="*/ 10000 w 10000"/>
              <a:gd name="connsiteY17" fmla="*/ 5283 h 10034"/>
              <a:gd name="connsiteX18" fmla="*/ 10000 w 10000"/>
              <a:gd name="connsiteY18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0 w 10000"/>
              <a:gd name="connsiteY9" fmla="*/ 9434 h 10034"/>
              <a:gd name="connsiteX10" fmla="*/ 0 w 10000"/>
              <a:gd name="connsiteY10" fmla="*/ 10000 h 10034"/>
              <a:gd name="connsiteX11" fmla="*/ 903 w 10000"/>
              <a:gd name="connsiteY11" fmla="*/ 10034 h 10034"/>
              <a:gd name="connsiteX12" fmla="*/ 8054 w 10000"/>
              <a:gd name="connsiteY12" fmla="*/ 10000 h 10034"/>
              <a:gd name="connsiteX13" fmla="*/ 8575 w 10000"/>
              <a:gd name="connsiteY13" fmla="*/ 10000 h 10034"/>
              <a:gd name="connsiteX14" fmla="*/ 8657 w 10000"/>
              <a:gd name="connsiteY14" fmla="*/ 9906 h 10034"/>
              <a:gd name="connsiteX15" fmla="*/ 8685 w 10000"/>
              <a:gd name="connsiteY15" fmla="*/ 9811 h 10034"/>
              <a:gd name="connsiteX16" fmla="*/ 10000 w 10000"/>
              <a:gd name="connsiteY16" fmla="*/ 5283 h 10034"/>
              <a:gd name="connsiteX17" fmla="*/ 10000 w 10000"/>
              <a:gd name="connsiteY17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0 w 10000"/>
              <a:gd name="connsiteY9" fmla="*/ 9434 h 10034"/>
              <a:gd name="connsiteX10" fmla="*/ 903 w 10000"/>
              <a:gd name="connsiteY10" fmla="*/ 10034 h 10034"/>
              <a:gd name="connsiteX11" fmla="*/ 8054 w 10000"/>
              <a:gd name="connsiteY11" fmla="*/ 10000 h 10034"/>
              <a:gd name="connsiteX12" fmla="*/ 8575 w 10000"/>
              <a:gd name="connsiteY12" fmla="*/ 10000 h 10034"/>
              <a:gd name="connsiteX13" fmla="*/ 8657 w 10000"/>
              <a:gd name="connsiteY13" fmla="*/ 9906 h 10034"/>
              <a:gd name="connsiteX14" fmla="*/ 8685 w 10000"/>
              <a:gd name="connsiteY14" fmla="*/ 9811 h 10034"/>
              <a:gd name="connsiteX15" fmla="*/ 10000 w 10000"/>
              <a:gd name="connsiteY15" fmla="*/ 5283 h 10034"/>
              <a:gd name="connsiteX16" fmla="*/ 10000 w 10000"/>
              <a:gd name="connsiteY16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903 w 10000"/>
              <a:gd name="connsiteY9" fmla="*/ 10034 h 10034"/>
              <a:gd name="connsiteX10" fmla="*/ 8054 w 10000"/>
              <a:gd name="connsiteY10" fmla="*/ 10000 h 10034"/>
              <a:gd name="connsiteX11" fmla="*/ 8575 w 10000"/>
              <a:gd name="connsiteY11" fmla="*/ 10000 h 10034"/>
              <a:gd name="connsiteX12" fmla="*/ 8657 w 10000"/>
              <a:gd name="connsiteY12" fmla="*/ 9906 h 10034"/>
              <a:gd name="connsiteX13" fmla="*/ 8685 w 10000"/>
              <a:gd name="connsiteY13" fmla="*/ 9811 h 10034"/>
              <a:gd name="connsiteX14" fmla="*/ 10000 w 10000"/>
              <a:gd name="connsiteY14" fmla="*/ 5283 h 10034"/>
              <a:gd name="connsiteX15" fmla="*/ 10000 w 10000"/>
              <a:gd name="connsiteY15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903 w 10000"/>
              <a:gd name="connsiteY8" fmla="*/ 10034 h 10034"/>
              <a:gd name="connsiteX9" fmla="*/ 8054 w 10000"/>
              <a:gd name="connsiteY9" fmla="*/ 10000 h 10034"/>
              <a:gd name="connsiteX10" fmla="*/ 8575 w 10000"/>
              <a:gd name="connsiteY10" fmla="*/ 10000 h 10034"/>
              <a:gd name="connsiteX11" fmla="*/ 8657 w 10000"/>
              <a:gd name="connsiteY11" fmla="*/ 9906 h 10034"/>
              <a:gd name="connsiteX12" fmla="*/ 8685 w 10000"/>
              <a:gd name="connsiteY12" fmla="*/ 9811 h 10034"/>
              <a:gd name="connsiteX13" fmla="*/ 10000 w 10000"/>
              <a:gd name="connsiteY13" fmla="*/ 5283 h 10034"/>
              <a:gd name="connsiteX14" fmla="*/ 10000 w 10000"/>
              <a:gd name="connsiteY14" fmla="*/ 4717 h 10034"/>
              <a:gd name="connsiteX0" fmla="*/ 9863 w 9863"/>
              <a:gd name="connsiteY0" fmla="*/ 4717 h 10034"/>
              <a:gd name="connsiteX1" fmla="*/ 8548 w 9863"/>
              <a:gd name="connsiteY1" fmla="*/ 189 h 10034"/>
              <a:gd name="connsiteX2" fmla="*/ 8520 w 9863"/>
              <a:gd name="connsiteY2" fmla="*/ 94 h 10034"/>
              <a:gd name="connsiteX3" fmla="*/ 8438 w 9863"/>
              <a:gd name="connsiteY3" fmla="*/ 0 h 10034"/>
              <a:gd name="connsiteX4" fmla="*/ 7917 w 9863"/>
              <a:gd name="connsiteY4" fmla="*/ 0 h 10034"/>
              <a:gd name="connsiteX5" fmla="*/ 742 w 9863"/>
              <a:gd name="connsiteY5" fmla="*/ 70 h 10034"/>
              <a:gd name="connsiteX6" fmla="*/ 0 w 9863"/>
              <a:gd name="connsiteY6" fmla="*/ 0 h 10034"/>
              <a:gd name="connsiteX7" fmla="*/ 766 w 9863"/>
              <a:gd name="connsiteY7" fmla="*/ 10034 h 10034"/>
              <a:gd name="connsiteX8" fmla="*/ 7917 w 9863"/>
              <a:gd name="connsiteY8" fmla="*/ 10000 h 10034"/>
              <a:gd name="connsiteX9" fmla="*/ 8438 w 9863"/>
              <a:gd name="connsiteY9" fmla="*/ 10000 h 10034"/>
              <a:gd name="connsiteX10" fmla="*/ 8520 w 9863"/>
              <a:gd name="connsiteY10" fmla="*/ 9906 h 10034"/>
              <a:gd name="connsiteX11" fmla="*/ 8548 w 9863"/>
              <a:gd name="connsiteY11" fmla="*/ 9811 h 10034"/>
              <a:gd name="connsiteX12" fmla="*/ 9863 w 9863"/>
              <a:gd name="connsiteY12" fmla="*/ 5283 h 10034"/>
              <a:gd name="connsiteX13" fmla="*/ 9863 w 9863"/>
              <a:gd name="connsiteY13" fmla="*/ 4717 h 10034"/>
              <a:gd name="connsiteX0" fmla="*/ 9248 w 9248"/>
              <a:gd name="connsiteY0" fmla="*/ 4701 h 10000"/>
              <a:gd name="connsiteX1" fmla="*/ 7915 w 9248"/>
              <a:gd name="connsiteY1" fmla="*/ 188 h 10000"/>
              <a:gd name="connsiteX2" fmla="*/ 7886 w 9248"/>
              <a:gd name="connsiteY2" fmla="*/ 94 h 10000"/>
              <a:gd name="connsiteX3" fmla="*/ 7803 w 9248"/>
              <a:gd name="connsiteY3" fmla="*/ 0 h 10000"/>
              <a:gd name="connsiteX4" fmla="*/ 7275 w 9248"/>
              <a:gd name="connsiteY4" fmla="*/ 0 h 10000"/>
              <a:gd name="connsiteX5" fmla="*/ 0 w 9248"/>
              <a:gd name="connsiteY5" fmla="*/ 70 h 10000"/>
              <a:gd name="connsiteX6" fmla="*/ 25 w 9248"/>
              <a:gd name="connsiteY6" fmla="*/ 10000 h 10000"/>
              <a:gd name="connsiteX7" fmla="*/ 7275 w 9248"/>
              <a:gd name="connsiteY7" fmla="*/ 9966 h 10000"/>
              <a:gd name="connsiteX8" fmla="*/ 7803 w 9248"/>
              <a:gd name="connsiteY8" fmla="*/ 9966 h 10000"/>
              <a:gd name="connsiteX9" fmla="*/ 7886 w 9248"/>
              <a:gd name="connsiteY9" fmla="*/ 9872 h 10000"/>
              <a:gd name="connsiteX10" fmla="*/ 7915 w 9248"/>
              <a:gd name="connsiteY10" fmla="*/ 9778 h 10000"/>
              <a:gd name="connsiteX11" fmla="*/ 9248 w 9248"/>
              <a:gd name="connsiteY11" fmla="*/ 5265 h 10000"/>
              <a:gd name="connsiteX12" fmla="*/ 9248 w 9248"/>
              <a:gd name="connsiteY12" fmla="*/ 470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64107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6994" y="1097280"/>
            <a:ext cx="4266089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5056" y="1097280"/>
            <a:ext cx="4266089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CC40B-56F5-46F7-98F3-FBCA45F5DA62}" type="datetime1">
              <a:rPr lang="en-US" smtClean="0"/>
              <a:t>3/7/2018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6994" y="1097280"/>
            <a:ext cx="4266089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1915" y="1701848"/>
            <a:ext cx="4266089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5056" y="1097280"/>
            <a:ext cx="4266089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5056" y="1701848"/>
            <a:ext cx="4266089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5F4E0-2ACA-4C12-8DEE-DD08E5702955}" type="datetime1">
              <a:rPr lang="en-US" smtClean="0"/>
              <a:t>3/7/2018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50B27-FB68-428E-8831-5463DAD37B70}" type="datetime1">
              <a:rPr lang="en-US" smtClean="0"/>
              <a:t>3/7/2018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70688-54E8-4D56-8A54-D545A1E463AE}" type="datetime1">
              <a:rPr lang="en-US" smtClean="0"/>
              <a:t>3/7/2018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126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1719511" y="-1719509"/>
            <a:ext cx="6858000" cy="10297022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301" y="1576104"/>
            <a:ext cx="694763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1087" y="2618913"/>
            <a:ext cx="5075717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154" y="2253385"/>
            <a:ext cx="7724335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7B926-F21C-42EA-B365-063A1CBFBD96}" type="datetime1">
              <a:rPr lang="en-US" smtClean="0"/>
              <a:t>3/7/2018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4396" y="0"/>
            <a:ext cx="9484429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126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126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696" y="1717501"/>
            <a:ext cx="7313295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242" y="2180529"/>
            <a:ext cx="8126610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780E-2C58-4DF3-8D37-D93F664E93EA}" type="datetime1">
              <a:rPr lang="en-US" smtClean="0"/>
              <a:t>3/7/2018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13696-FF99-4D96-A5A9-08A0535E17AE}" type="datetime1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46783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46783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EA5D-8C53-4944-B702-FA202118A796}" type="datetime1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8538" y="2058750"/>
            <a:ext cx="8913077" cy="1468800"/>
          </a:xfrm>
        </p:spPr>
        <p:txBody>
          <a:bodyPr anchor="b"/>
          <a:lstStyle>
            <a:lvl1pPr algn="l">
              <a:defRPr sz="3999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8538" y="3530129"/>
            <a:ext cx="8913077" cy="860400"/>
          </a:xfrm>
        </p:spPr>
        <p:txBody>
          <a:bodyPr anchor="t"/>
          <a:lstStyle>
            <a:lvl1pPr marL="0" indent="0" algn="l">
              <a:buNone/>
              <a:defRPr sz="19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16377-AA07-410D-88FF-88B6FEEA8AE6}" type="datetime1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>
            <a:spLocks/>
          </p:cNvSpPr>
          <p:nvPr/>
        </p:nvSpPr>
        <p:spPr bwMode="auto">
          <a:xfrm flipV="1">
            <a:off x="-4187" y="3178176"/>
            <a:ext cx="1588113" cy="507297"/>
          </a:xfrm>
          <a:custGeom>
            <a:avLst/>
            <a:gdLst>
              <a:gd name="T0" fmla="*/ 365 w 367"/>
              <a:gd name="T1" fmla="*/ 50 h 106"/>
              <a:gd name="T2" fmla="*/ 317 w 367"/>
              <a:gd name="T3" fmla="*/ 2 h 106"/>
              <a:gd name="T4" fmla="*/ 316 w 367"/>
              <a:gd name="T5" fmla="*/ 1 h 106"/>
              <a:gd name="T6" fmla="*/ 313 w 367"/>
              <a:gd name="T7" fmla="*/ 0 h 106"/>
              <a:gd name="T8" fmla="*/ 294 w 367"/>
              <a:gd name="T9" fmla="*/ 0 h 106"/>
              <a:gd name="T10" fmla="*/ 5 w 367"/>
              <a:gd name="T11" fmla="*/ 0 h 106"/>
              <a:gd name="T12" fmla="*/ 0 w 367"/>
              <a:gd name="T13" fmla="*/ 0 h 106"/>
              <a:gd name="T14" fmla="*/ 0 w 367"/>
              <a:gd name="T15" fmla="*/ 5 h 106"/>
              <a:gd name="T16" fmla="*/ 0 w 367"/>
              <a:gd name="T17" fmla="*/ 100 h 106"/>
              <a:gd name="T18" fmla="*/ 0 w 367"/>
              <a:gd name="T19" fmla="*/ 106 h 106"/>
              <a:gd name="T20" fmla="*/ 5 w 367"/>
              <a:gd name="T21" fmla="*/ 106 h 106"/>
              <a:gd name="T22" fmla="*/ 294 w 367"/>
              <a:gd name="T23" fmla="*/ 106 h 106"/>
              <a:gd name="T24" fmla="*/ 313 w 367"/>
              <a:gd name="T25" fmla="*/ 106 h 106"/>
              <a:gd name="T26" fmla="*/ 316 w 367"/>
              <a:gd name="T27" fmla="*/ 105 h 106"/>
              <a:gd name="T28" fmla="*/ 317 w 367"/>
              <a:gd name="T29" fmla="*/ 104 h 106"/>
              <a:gd name="T30" fmla="*/ 365 w 367"/>
              <a:gd name="T31" fmla="*/ 56 h 106"/>
              <a:gd name="T32" fmla="*/ 365 w 367"/>
              <a:gd name="T33" fmla="*/ 50 h 106"/>
              <a:gd name="connsiteX0" fmla="*/ 9946 w 9946"/>
              <a:gd name="connsiteY0" fmla="*/ 4717 h 10000"/>
              <a:gd name="connsiteX1" fmla="*/ 8638 w 9946"/>
              <a:gd name="connsiteY1" fmla="*/ 189 h 10000"/>
              <a:gd name="connsiteX2" fmla="*/ 8610 w 9946"/>
              <a:gd name="connsiteY2" fmla="*/ 94 h 10000"/>
              <a:gd name="connsiteX3" fmla="*/ 8529 w 9946"/>
              <a:gd name="connsiteY3" fmla="*/ 0 h 10000"/>
              <a:gd name="connsiteX4" fmla="*/ 8011 w 9946"/>
              <a:gd name="connsiteY4" fmla="*/ 0 h 10000"/>
              <a:gd name="connsiteX5" fmla="*/ 874 w 9946"/>
              <a:gd name="connsiteY5" fmla="*/ 70 h 10000"/>
              <a:gd name="connsiteX6" fmla="*/ 136 w 9946"/>
              <a:gd name="connsiteY6" fmla="*/ 0 h 10000"/>
              <a:gd name="connsiteX7" fmla="*/ 0 w 9946"/>
              <a:gd name="connsiteY7" fmla="*/ 0 h 10000"/>
              <a:gd name="connsiteX8" fmla="*/ 0 w 9946"/>
              <a:gd name="connsiteY8" fmla="*/ 472 h 10000"/>
              <a:gd name="connsiteX9" fmla="*/ 0 w 9946"/>
              <a:gd name="connsiteY9" fmla="*/ 9434 h 10000"/>
              <a:gd name="connsiteX10" fmla="*/ 0 w 9946"/>
              <a:gd name="connsiteY10" fmla="*/ 10000 h 10000"/>
              <a:gd name="connsiteX11" fmla="*/ 136 w 9946"/>
              <a:gd name="connsiteY11" fmla="*/ 10000 h 10000"/>
              <a:gd name="connsiteX12" fmla="*/ 8011 w 9946"/>
              <a:gd name="connsiteY12" fmla="*/ 10000 h 10000"/>
              <a:gd name="connsiteX13" fmla="*/ 8529 w 9946"/>
              <a:gd name="connsiteY13" fmla="*/ 10000 h 10000"/>
              <a:gd name="connsiteX14" fmla="*/ 8610 w 9946"/>
              <a:gd name="connsiteY14" fmla="*/ 9906 h 10000"/>
              <a:gd name="connsiteX15" fmla="*/ 8638 w 9946"/>
              <a:gd name="connsiteY15" fmla="*/ 9811 h 10000"/>
              <a:gd name="connsiteX16" fmla="*/ 9946 w 9946"/>
              <a:gd name="connsiteY16" fmla="*/ 5283 h 10000"/>
              <a:gd name="connsiteX17" fmla="*/ 9946 w 9946"/>
              <a:gd name="connsiteY17" fmla="*/ 4717 h 10000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0 w 10000"/>
              <a:gd name="connsiteY9" fmla="*/ 9434 h 10034"/>
              <a:gd name="connsiteX10" fmla="*/ 0 w 10000"/>
              <a:gd name="connsiteY10" fmla="*/ 10000 h 10034"/>
              <a:gd name="connsiteX11" fmla="*/ 137 w 10000"/>
              <a:gd name="connsiteY11" fmla="*/ 10000 h 10034"/>
              <a:gd name="connsiteX12" fmla="*/ 903 w 10000"/>
              <a:gd name="connsiteY12" fmla="*/ 10034 h 10034"/>
              <a:gd name="connsiteX13" fmla="*/ 8054 w 10000"/>
              <a:gd name="connsiteY13" fmla="*/ 10000 h 10034"/>
              <a:gd name="connsiteX14" fmla="*/ 8575 w 10000"/>
              <a:gd name="connsiteY14" fmla="*/ 10000 h 10034"/>
              <a:gd name="connsiteX15" fmla="*/ 8657 w 10000"/>
              <a:gd name="connsiteY15" fmla="*/ 9906 h 10034"/>
              <a:gd name="connsiteX16" fmla="*/ 8685 w 10000"/>
              <a:gd name="connsiteY16" fmla="*/ 9811 h 10034"/>
              <a:gd name="connsiteX17" fmla="*/ 10000 w 10000"/>
              <a:gd name="connsiteY17" fmla="*/ 5283 h 10034"/>
              <a:gd name="connsiteX18" fmla="*/ 10000 w 10000"/>
              <a:gd name="connsiteY18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0 w 10000"/>
              <a:gd name="connsiteY9" fmla="*/ 9434 h 10034"/>
              <a:gd name="connsiteX10" fmla="*/ 0 w 10000"/>
              <a:gd name="connsiteY10" fmla="*/ 10000 h 10034"/>
              <a:gd name="connsiteX11" fmla="*/ 903 w 10000"/>
              <a:gd name="connsiteY11" fmla="*/ 10034 h 10034"/>
              <a:gd name="connsiteX12" fmla="*/ 8054 w 10000"/>
              <a:gd name="connsiteY12" fmla="*/ 10000 h 10034"/>
              <a:gd name="connsiteX13" fmla="*/ 8575 w 10000"/>
              <a:gd name="connsiteY13" fmla="*/ 10000 h 10034"/>
              <a:gd name="connsiteX14" fmla="*/ 8657 w 10000"/>
              <a:gd name="connsiteY14" fmla="*/ 9906 h 10034"/>
              <a:gd name="connsiteX15" fmla="*/ 8685 w 10000"/>
              <a:gd name="connsiteY15" fmla="*/ 9811 h 10034"/>
              <a:gd name="connsiteX16" fmla="*/ 10000 w 10000"/>
              <a:gd name="connsiteY16" fmla="*/ 5283 h 10034"/>
              <a:gd name="connsiteX17" fmla="*/ 10000 w 10000"/>
              <a:gd name="connsiteY17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0 w 10000"/>
              <a:gd name="connsiteY9" fmla="*/ 9434 h 10034"/>
              <a:gd name="connsiteX10" fmla="*/ 903 w 10000"/>
              <a:gd name="connsiteY10" fmla="*/ 10034 h 10034"/>
              <a:gd name="connsiteX11" fmla="*/ 8054 w 10000"/>
              <a:gd name="connsiteY11" fmla="*/ 10000 h 10034"/>
              <a:gd name="connsiteX12" fmla="*/ 8575 w 10000"/>
              <a:gd name="connsiteY12" fmla="*/ 10000 h 10034"/>
              <a:gd name="connsiteX13" fmla="*/ 8657 w 10000"/>
              <a:gd name="connsiteY13" fmla="*/ 9906 h 10034"/>
              <a:gd name="connsiteX14" fmla="*/ 8685 w 10000"/>
              <a:gd name="connsiteY14" fmla="*/ 9811 h 10034"/>
              <a:gd name="connsiteX15" fmla="*/ 10000 w 10000"/>
              <a:gd name="connsiteY15" fmla="*/ 5283 h 10034"/>
              <a:gd name="connsiteX16" fmla="*/ 10000 w 10000"/>
              <a:gd name="connsiteY16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903 w 10000"/>
              <a:gd name="connsiteY9" fmla="*/ 10034 h 10034"/>
              <a:gd name="connsiteX10" fmla="*/ 8054 w 10000"/>
              <a:gd name="connsiteY10" fmla="*/ 10000 h 10034"/>
              <a:gd name="connsiteX11" fmla="*/ 8575 w 10000"/>
              <a:gd name="connsiteY11" fmla="*/ 10000 h 10034"/>
              <a:gd name="connsiteX12" fmla="*/ 8657 w 10000"/>
              <a:gd name="connsiteY12" fmla="*/ 9906 h 10034"/>
              <a:gd name="connsiteX13" fmla="*/ 8685 w 10000"/>
              <a:gd name="connsiteY13" fmla="*/ 9811 h 10034"/>
              <a:gd name="connsiteX14" fmla="*/ 10000 w 10000"/>
              <a:gd name="connsiteY14" fmla="*/ 5283 h 10034"/>
              <a:gd name="connsiteX15" fmla="*/ 10000 w 10000"/>
              <a:gd name="connsiteY15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903 w 10000"/>
              <a:gd name="connsiteY8" fmla="*/ 10034 h 10034"/>
              <a:gd name="connsiteX9" fmla="*/ 8054 w 10000"/>
              <a:gd name="connsiteY9" fmla="*/ 10000 h 10034"/>
              <a:gd name="connsiteX10" fmla="*/ 8575 w 10000"/>
              <a:gd name="connsiteY10" fmla="*/ 10000 h 10034"/>
              <a:gd name="connsiteX11" fmla="*/ 8657 w 10000"/>
              <a:gd name="connsiteY11" fmla="*/ 9906 h 10034"/>
              <a:gd name="connsiteX12" fmla="*/ 8685 w 10000"/>
              <a:gd name="connsiteY12" fmla="*/ 9811 h 10034"/>
              <a:gd name="connsiteX13" fmla="*/ 10000 w 10000"/>
              <a:gd name="connsiteY13" fmla="*/ 5283 h 10034"/>
              <a:gd name="connsiteX14" fmla="*/ 10000 w 10000"/>
              <a:gd name="connsiteY14" fmla="*/ 4717 h 10034"/>
              <a:gd name="connsiteX0" fmla="*/ 9863 w 9863"/>
              <a:gd name="connsiteY0" fmla="*/ 4717 h 10034"/>
              <a:gd name="connsiteX1" fmla="*/ 8548 w 9863"/>
              <a:gd name="connsiteY1" fmla="*/ 189 h 10034"/>
              <a:gd name="connsiteX2" fmla="*/ 8520 w 9863"/>
              <a:gd name="connsiteY2" fmla="*/ 94 h 10034"/>
              <a:gd name="connsiteX3" fmla="*/ 8438 w 9863"/>
              <a:gd name="connsiteY3" fmla="*/ 0 h 10034"/>
              <a:gd name="connsiteX4" fmla="*/ 7917 w 9863"/>
              <a:gd name="connsiteY4" fmla="*/ 0 h 10034"/>
              <a:gd name="connsiteX5" fmla="*/ 742 w 9863"/>
              <a:gd name="connsiteY5" fmla="*/ 70 h 10034"/>
              <a:gd name="connsiteX6" fmla="*/ 0 w 9863"/>
              <a:gd name="connsiteY6" fmla="*/ 0 h 10034"/>
              <a:gd name="connsiteX7" fmla="*/ 766 w 9863"/>
              <a:gd name="connsiteY7" fmla="*/ 10034 h 10034"/>
              <a:gd name="connsiteX8" fmla="*/ 7917 w 9863"/>
              <a:gd name="connsiteY8" fmla="*/ 10000 h 10034"/>
              <a:gd name="connsiteX9" fmla="*/ 8438 w 9863"/>
              <a:gd name="connsiteY9" fmla="*/ 10000 h 10034"/>
              <a:gd name="connsiteX10" fmla="*/ 8520 w 9863"/>
              <a:gd name="connsiteY10" fmla="*/ 9906 h 10034"/>
              <a:gd name="connsiteX11" fmla="*/ 8548 w 9863"/>
              <a:gd name="connsiteY11" fmla="*/ 9811 h 10034"/>
              <a:gd name="connsiteX12" fmla="*/ 9863 w 9863"/>
              <a:gd name="connsiteY12" fmla="*/ 5283 h 10034"/>
              <a:gd name="connsiteX13" fmla="*/ 9863 w 9863"/>
              <a:gd name="connsiteY13" fmla="*/ 4717 h 10034"/>
              <a:gd name="connsiteX0" fmla="*/ 9248 w 9248"/>
              <a:gd name="connsiteY0" fmla="*/ 4701 h 10000"/>
              <a:gd name="connsiteX1" fmla="*/ 7915 w 9248"/>
              <a:gd name="connsiteY1" fmla="*/ 188 h 10000"/>
              <a:gd name="connsiteX2" fmla="*/ 7886 w 9248"/>
              <a:gd name="connsiteY2" fmla="*/ 94 h 10000"/>
              <a:gd name="connsiteX3" fmla="*/ 7803 w 9248"/>
              <a:gd name="connsiteY3" fmla="*/ 0 h 10000"/>
              <a:gd name="connsiteX4" fmla="*/ 7275 w 9248"/>
              <a:gd name="connsiteY4" fmla="*/ 0 h 10000"/>
              <a:gd name="connsiteX5" fmla="*/ 0 w 9248"/>
              <a:gd name="connsiteY5" fmla="*/ 70 h 10000"/>
              <a:gd name="connsiteX6" fmla="*/ 25 w 9248"/>
              <a:gd name="connsiteY6" fmla="*/ 10000 h 10000"/>
              <a:gd name="connsiteX7" fmla="*/ 7275 w 9248"/>
              <a:gd name="connsiteY7" fmla="*/ 9966 h 10000"/>
              <a:gd name="connsiteX8" fmla="*/ 7803 w 9248"/>
              <a:gd name="connsiteY8" fmla="*/ 9966 h 10000"/>
              <a:gd name="connsiteX9" fmla="*/ 7886 w 9248"/>
              <a:gd name="connsiteY9" fmla="*/ 9872 h 10000"/>
              <a:gd name="connsiteX10" fmla="*/ 7915 w 9248"/>
              <a:gd name="connsiteY10" fmla="*/ 9778 h 10000"/>
              <a:gd name="connsiteX11" fmla="*/ 9248 w 9248"/>
              <a:gd name="connsiteY11" fmla="*/ 5265 h 10000"/>
              <a:gd name="connsiteX12" fmla="*/ 9248 w 9248"/>
              <a:gd name="connsiteY12" fmla="*/ 470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674" y="3244140"/>
            <a:ext cx="779564" cy="365125"/>
          </a:xfrm>
        </p:spPr>
        <p:txBody>
          <a:bodyPr/>
          <a:lstStyle/>
          <a:p>
            <a:fld id="{D57F1E4F-1CFF-5643-939E-217C01CDF565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0162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8538" y="2133600"/>
            <a:ext cx="4312741" cy="3777622"/>
          </a:xfrm>
        </p:spPr>
        <p:txBody>
          <a:bodyPr>
            <a:normAutofit/>
          </a:bodyPr>
          <a:lstStyle>
            <a:lvl1pPr>
              <a:defRPr sz="1799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88874" y="2126222"/>
            <a:ext cx="4312741" cy="3777622"/>
          </a:xfrm>
        </p:spPr>
        <p:txBody>
          <a:bodyPr>
            <a:normAutofit/>
          </a:bodyPr>
          <a:lstStyle>
            <a:lvl1pPr>
              <a:defRPr sz="1799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CC40B-56F5-46F7-98F3-FBCA45F5DA62}" type="datetime1">
              <a:rPr lang="en-US" smtClean="0"/>
              <a:t>3/7/2018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>
            <a:spLocks/>
          </p:cNvSpPr>
          <p:nvPr/>
        </p:nvSpPr>
        <p:spPr bwMode="auto">
          <a:xfrm flipV="1">
            <a:off x="-4187" y="714376"/>
            <a:ext cx="1588113" cy="507297"/>
          </a:xfrm>
          <a:custGeom>
            <a:avLst/>
            <a:gdLst>
              <a:gd name="T0" fmla="*/ 365 w 367"/>
              <a:gd name="T1" fmla="*/ 50 h 106"/>
              <a:gd name="T2" fmla="*/ 317 w 367"/>
              <a:gd name="T3" fmla="*/ 2 h 106"/>
              <a:gd name="T4" fmla="*/ 316 w 367"/>
              <a:gd name="T5" fmla="*/ 1 h 106"/>
              <a:gd name="T6" fmla="*/ 313 w 367"/>
              <a:gd name="T7" fmla="*/ 0 h 106"/>
              <a:gd name="T8" fmla="*/ 294 w 367"/>
              <a:gd name="T9" fmla="*/ 0 h 106"/>
              <a:gd name="T10" fmla="*/ 5 w 367"/>
              <a:gd name="T11" fmla="*/ 0 h 106"/>
              <a:gd name="T12" fmla="*/ 0 w 367"/>
              <a:gd name="T13" fmla="*/ 0 h 106"/>
              <a:gd name="T14" fmla="*/ 0 w 367"/>
              <a:gd name="T15" fmla="*/ 5 h 106"/>
              <a:gd name="T16" fmla="*/ 0 w 367"/>
              <a:gd name="T17" fmla="*/ 100 h 106"/>
              <a:gd name="T18" fmla="*/ 0 w 367"/>
              <a:gd name="T19" fmla="*/ 106 h 106"/>
              <a:gd name="T20" fmla="*/ 5 w 367"/>
              <a:gd name="T21" fmla="*/ 106 h 106"/>
              <a:gd name="T22" fmla="*/ 294 w 367"/>
              <a:gd name="T23" fmla="*/ 106 h 106"/>
              <a:gd name="T24" fmla="*/ 313 w 367"/>
              <a:gd name="T25" fmla="*/ 106 h 106"/>
              <a:gd name="T26" fmla="*/ 316 w 367"/>
              <a:gd name="T27" fmla="*/ 105 h 106"/>
              <a:gd name="T28" fmla="*/ 317 w 367"/>
              <a:gd name="T29" fmla="*/ 104 h 106"/>
              <a:gd name="T30" fmla="*/ 365 w 367"/>
              <a:gd name="T31" fmla="*/ 56 h 106"/>
              <a:gd name="T32" fmla="*/ 365 w 367"/>
              <a:gd name="T33" fmla="*/ 50 h 106"/>
              <a:gd name="connsiteX0" fmla="*/ 9946 w 9946"/>
              <a:gd name="connsiteY0" fmla="*/ 4717 h 10000"/>
              <a:gd name="connsiteX1" fmla="*/ 8638 w 9946"/>
              <a:gd name="connsiteY1" fmla="*/ 189 h 10000"/>
              <a:gd name="connsiteX2" fmla="*/ 8610 w 9946"/>
              <a:gd name="connsiteY2" fmla="*/ 94 h 10000"/>
              <a:gd name="connsiteX3" fmla="*/ 8529 w 9946"/>
              <a:gd name="connsiteY3" fmla="*/ 0 h 10000"/>
              <a:gd name="connsiteX4" fmla="*/ 8011 w 9946"/>
              <a:gd name="connsiteY4" fmla="*/ 0 h 10000"/>
              <a:gd name="connsiteX5" fmla="*/ 874 w 9946"/>
              <a:gd name="connsiteY5" fmla="*/ 70 h 10000"/>
              <a:gd name="connsiteX6" fmla="*/ 136 w 9946"/>
              <a:gd name="connsiteY6" fmla="*/ 0 h 10000"/>
              <a:gd name="connsiteX7" fmla="*/ 0 w 9946"/>
              <a:gd name="connsiteY7" fmla="*/ 0 h 10000"/>
              <a:gd name="connsiteX8" fmla="*/ 0 w 9946"/>
              <a:gd name="connsiteY8" fmla="*/ 472 h 10000"/>
              <a:gd name="connsiteX9" fmla="*/ 0 w 9946"/>
              <a:gd name="connsiteY9" fmla="*/ 9434 h 10000"/>
              <a:gd name="connsiteX10" fmla="*/ 0 w 9946"/>
              <a:gd name="connsiteY10" fmla="*/ 10000 h 10000"/>
              <a:gd name="connsiteX11" fmla="*/ 136 w 9946"/>
              <a:gd name="connsiteY11" fmla="*/ 10000 h 10000"/>
              <a:gd name="connsiteX12" fmla="*/ 8011 w 9946"/>
              <a:gd name="connsiteY12" fmla="*/ 10000 h 10000"/>
              <a:gd name="connsiteX13" fmla="*/ 8529 w 9946"/>
              <a:gd name="connsiteY13" fmla="*/ 10000 h 10000"/>
              <a:gd name="connsiteX14" fmla="*/ 8610 w 9946"/>
              <a:gd name="connsiteY14" fmla="*/ 9906 h 10000"/>
              <a:gd name="connsiteX15" fmla="*/ 8638 w 9946"/>
              <a:gd name="connsiteY15" fmla="*/ 9811 h 10000"/>
              <a:gd name="connsiteX16" fmla="*/ 9946 w 9946"/>
              <a:gd name="connsiteY16" fmla="*/ 5283 h 10000"/>
              <a:gd name="connsiteX17" fmla="*/ 9946 w 9946"/>
              <a:gd name="connsiteY17" fmla="*/ 4717 h 10000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0 w 10000"/>
              <a:gd name="connsiteY9" fmla="*/ 9434 h 10034"/>
              <a:gd name="connsiteX10" fmla="*/ 0 w 10000"/>
              <a:gd name="connsiteY10" fmla="*/ 10000 h 10034"/>
              <a:gd name="connsiteX11" fmla="*/ 137 w 10000"/>
              <a:gd name="connsiteY11" fmla="*/ 10000 h 10034"/>
              <a:gd name="connsiteX12" fmla="*/ 903 w 10000"/>
              <a:gd name="connsiteY12" fmla="*/ 10034 h 10034"/>
              <a:gd name="connsiteX13" fmla="*/ 8054 w 10000"/>
              <a:gd name="connsiteY13" fmla="*/ 10000 h 10034"/>
              <a:gd name="connsiteX14" fmla="*/ 8575 w 10000"/>
              <a:gd name="connsiteY14" fmla="*/ 10000 h 10034"/>
              <a:gd name="connsiteX15" fmla="*/ 8657 w 10000"/>
              <a:gd name="connsiteY15" fmla="*/ 9906 h 10034"/>
              <a:gd name="connsiteX16" fmla="*/ 8685 w 10000"/>
              <a:gd name="connsiteY16" fmla="*/ 9811 h 10034"/>
              <a:gd name="connsiteX17" fmla="*/ 10000 w 10000"/>
              <a:gd name="connsiteY17" fmla="*/ 5283 h 10034"/>
              <a:gd name="connsiteX18" fmla="*/ 10000 w 10000"/>
              <a:gd name="connsiteY18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0 w 10000"/>
              <a:gd name="connsiteY9" fmla="*/ 9434 h 10034"/>
              <a:gd name="connsiteX10" fmla="*/ 0 w 10000"/>
              <a:gd name="connsiteY10" fmla="*/ 10000 h 10034"/>
              <a:gd name="connsiteX11" fmla="*/ 903 w 10000"/>
              <a:gd name="connsiteY11" fmla="*/ 10034 h 10034"/>
              <a:gd name="connsiteX12" fmla="*/ 8054 w 10000"/>
              <a:gd name="connsiteY12" fmla="*/ 10000 h 10034"/>
              <a:gd name="connsiteX13" fmla="*/ 8575 w 10000"/>
              <a:gd name="connsiteY13" fmla="*/ 10000 h 10034"/>
              <a:gd name="connsiteX14" fmla="*/ 8657 w 10000"/>
              <a:gd name="connsiteY14" fmla="*/ 9906 h 10034"/>
              <a:gd name="connsiteX15" fmla="*/ 8685 w 10000"/>
              <a:gd name="connsiteY15" fmla="*/ 9811 h 10034"/>
              <a:gd name="connsiteX16" fmla="*/ 10000 w 10000"/>
              <a:gd name="connsiteY16" fmla="*/ 5283 h 10034"/>
              <a:gd name="connsiteX17" fmla="*/ 10000 w 10000"/>
              <a:gd name="connsiteY17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0 w 10000"/>
              <a:gd name="connsiteY9" fmla="*/ 9434 h 10034"/>
              <a:gd name="connsiteX10" fmla="*/ 903 w 10000"/>
              <a:gd name="connsiteY10" fmla="*/ 10034 h 10034"/>
              <a:gd name="connsiteX11" fmla="*/ 8054 w 10000"/>
              <a:gd name="connsiteY11" fmla="*/ 10000 h 10034"/>
              <a:gd name="connsiteX12" fmla="*/ 8575 w 10000"/>
              <a:gd name="connsiteY12" fmla="*/ 10000 h 10034"/>
              <a:gd name="connsiteX13" fmla="*/ 8657 w 10000"/>
              <a:gd name="connsiteY13" fmla="*/ 9906 h 10034"/>
              <a:gd name="connsiteX14" fmla="*/ 8685 w 10000"/>
              <a:gd name="connsiteY14" fmla="*/ 9811 h 10034"/>
              <a:gd name="connsiteX15" fmla="*/ 10000 w 10000"/>
              <a:gd name="connsiteY15" fmla="*/ 5283 h 10034"/>
              <a:gd name="connsiteX16" fmla="*/ 10000 w 10000"/>
              <a:gd name="connsiteY16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903 w 10000"/>
              <a:gd name="connsiteY9" fmla="*/ 10034 h 10034"/>
              <a:gd name="connsiteX10" fmla="*/ 8054 w 10000"/>
              <a:gd name="connsiteY10" fmla="*/ 10000 h 10034"/>
              <a:gd name="connsiteX11" fmla="*/ 8575 w 10000"/>
              <a:gd name="connsiteY11" fmla="*/ 10000 h 10034"/>
              <a:gd name="connsiteX12" fmla="*/ 8657 w 10000"/>
              <a:gd name="connsiteY12" fmla="*/ 9906 h 10034"/>
              <a:gd name="connsiteX13" fmla="*/ 8685 w 10000"/>
              <a:gd name="connsiteY13" fmla="*/ 9811 h 10034"/>
              <a:gd name="connsiteX14" fmla="*/ 10000 w 10000"/>
              <a:gd name="connsiteY14" fmla="*/ 5283 h 10034"/>
              <a:gd name="connsiteX15" fmla="*/ 10000 w 10000"/>
              <a:gd name="connsiteY15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903 w 10000"/>
              <a:gd name="connsiteY8" fmla="*/ 10034 h 10034"/>
              <a:gd name="connsiteX9" fmla="*/ 8054 w 10000"/>
              <a:gd name="connsiteY9" fmla="*/ 10000 h 10034"/>
              <a:gd name="connsiteX10" fmla="*/ 8575 w 10000"/>
              <a:gd name="connsiteY10" fmla="*/ 10000 h 10034"/>
              <a:gd name="connsiteX11" fmla="*/ 8657 w 10000"/>
              <a:gd name="connsiteY11" fmla="*/ 9906 h 10034"/>
              <a:gd name="connsiteX12" fmla="*/ 8685 w 10000"/>
              <a:gd name="connsiteY12" fmla="*/ 9811 h 10034"/>
              <a:gd name="connsiteX13" fmla="*/ 10000 w 10000"/>
              <a:gd name="connsiteY13" fmla="*/ 5283 h 10034"/>
              <a:gd name="connsiteX14" fmla="*/ 10000 w 10000"/>
              <a:gd name="connsiteY14" fmla="*/ 4717 h 10034"/>
              <a:gd name="connsiteX0" fmla="*/ 9863 w 9863"/>
              <a:gd name="connsiteY0" fmla="*/ 4717 h 10034"/>
              <a:gd name="connsiteX1" fmla="*/ 8548 w 9863"/>
              <a:gd name="connsiteY1" fmla="*/ 189 h 10034"/>
              <a:gd name="connsiteX2" fmla="*/ 8520 w 9863"/>
              <a:gd name="connsiteY2" fmla="*/ 94 h 10034"/>
              <a:gd name="connsiteX3" fmla="*/ 8438 w 9863"/>
              <a:gd name="connsiteY3" fmla="*/ 0 h 10034"/>
              <a:gd name="connsiteX4" fmla="*/ 7917 w 9863"/>
              <a:gd name="connsiteY4" fmla="*/ 0 h 10034"/>
              <a:gd name="connsiteX5" fmla="*/ 742 w 9863"/>
              <a:gd name="connsiteY5" fmla="*/ 70 h 10034"/>
              <a:gd name="connsiteX6" fmla="*/ 0 w 9863"/>
              <a:gd name="connsiteY6" fmla="*/ 0 h 10034"/>
              <a:gd name="connsiteX7" fmla="*/ 766 w 9863"/>
              <a:gd name="connsiteY7" fmla="*/ 10034 h 10034"/>
              <a:gd name="connsiteX8" fmla="*/ 7917 w 9863"/>
              <a:gd name="connsiteY8" fmla="*/ 10000 h 10034"/>
              <a:gd name="connsiteX9" fmla="*/ 8438 w 9863"/>
              <a:gd name="connsiteY9" fmla="*/ 10000 h 10034"/>
              <a:gd name="connsiteX10" fmla="*/ 8520 w 9863"/>
              <a:gd name="connsiteY10" fmla="*/ 9906 h 10034"/>
              <a:gd name="connsiteX11" fmla="*/ 8548 w 9863"/>
              <a:gd name="connsiteY11" fmla="*/ 9811 h 10034"/>
              <a:gd name="connsiteX12" fmla="*/ 9863 w 9863"/>
              <a:gd name="connsiteY12" fmla="*/ 5283 h 10034"/>
              <a:gd name="connsiteX13" fmla="*/ 9863 w 9863"/>
              <a:gd name="connsiteY13" fmla="*/ 4717 h 10034"/>
              <a:gd name="connsiteX0" fmla="*/ 9248 w 9248"/>
              <a:gd name="connsiteY0" fmla="*/ 4701 h 10000"/>
              <a:gd name="connsiteX1" fmla="*/ 7915 w 9248"/>
              <a:gd name="connsiteY1" fmla="*/ 188 h 10000"/>
              <a:gd name="connsiteX2" fmla="*/ 7886 w 9248"/>
              <a:gd name="connsiteY2" fmla="*/ 94 h 10000"/>
              <a:gd name="connsiteX3" fmla="*/ 7803 w 9248"/>
              <a:gd name="connsiteY3" fmla="*/ 0 h 10000"/>
              <a:gd name="connsiteX4" fmla="*/ 7275 w 9248"/>
              <a:gd name="connsiteY4" fmla="*/ 0 h 10000"/>
              <a:gd name="connsiteX5" fmla="*/ 0 w 9248"/>
              <a:gd name="connsiteY5" fmla="*/ 70 h 10000"/>
              <a:gd name="connsiteX6" fmla="*/ 25 w 9248"/>
              <a:gd name="connsiteY6" fmla="*/ 10000 h 10000"/>
              <a:gd name="connsiteX7" fmla="*/ 7275 w 9248"/>
              <a:gd name="connsiteY7" fmla="*/ 9966 h 10000"/>
              <a:gd name="connsiteX8" fmla="*/ 7803 w 9248"/>
              <a:gd name="connsiteY8" fmla="*/ 9966 h 10000"/>
              <a:gd name="connsiteX9" fmla="*/ 7886 w 9248"/>
              <a:gd name="connsiteY9" fmla="*/ 9872 h 10000"/>
              <a:gd name="connsiteX10" fmla="*/ 7915 w 9248"/>
              <a:gd name="connsiteY10" fmla="*/ 9778 h 10000"/>
              <a:gd name="connsiteX11" fmla="*/ 9248 w 9248"/>
              <a:gd name="connsiteY11" fmla="*/ 5265 h 10000"/>
              <a:gd name="connsiteX12" fmla="*/ 9248 w 9248"/>
              <a:gd name="connsiteY12" fmla="*/ 470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674" y="787783"/>
            <a:ext cx="779564" cy="365125"/>
          </a:xfrm>
        </p:spPr>
        <p:txBody>
          <a:bodyPr/>
          <a:lstStyle/>
          <a:p>
            <a:fld id="{D57F1E4F-1CFF-5643-939E-217C01CDF565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059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8608" y="1972703"/>
            <a:ext cx="3991692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8538" y="2548966"/>
            <a:ext cx="4341762" cy="3354060"/>
          </a:xfrm>
        </p:spPr>
        <p:txBody>
          <a:bodyPr>
            <a:normAutofit/>
          </a:bodyPr>
          <a:lstStyle>
            <a:lvl1pPr>
              <a:defRPr sz="1799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4674" y="1969475"/>
            <a:ext cx="3997960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5091" y="2545738"/>
            <a:ext cx="4337544" cy="3354060"/>
          </a:xfrm>
        </p:spPr>
        <p:txBody>
          <a:bodyPr>
            <a:normAutofit/>
          </a:bodyPr>
          <a:lstStyle>
            <a:lvl1pPr>
              <a:defRPr sz="1799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5F4E0-2ACA-4C12-8DEE-DD08E5702955}" type="datetime1">
              <a:rPr lang="en-US" smtClean="0"/>
              <a:t>3/7/2018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 flipV="1">
            <a:off x="-4187" y="714376"/>
            <a:ext cx="1588113" cy="507297"/>
          </a:xfrm>
          <a:custGeom>
            <a:avLst/>
            <a:gdLst>
              <a:gd name="T0" fmla="*/ 365 w 367"/>
              <a:gd name="T1" fmla="*/ 50 h 106"/>
              <a:gd name="T2" fmla="*/ 317 w 367"/>
              <a:gd name="T3" fmla="*/ 2 h 106"/>
              <a:gd name="T4" fmla="*/ 316 w 367"/>
              <a:gd name="T5" fmla="*/ 1 h 106"/>
              <a:gd name="T6" fmla="*/ 313 w 367"/>
              <a:gd name="T7" fmla="*/ 0 h 106"/>
              <a:gd name="T8" fmla="*/ 294 w 367"/>
              <a:gd name="T9" fmla="*/ 0 h 106"/>
              <a:gd name="T10" fmla="*/ 5 w 367"/>
              <a:gd name="T11" fmla="*/ 0 h 106"/>
              <a:gd name="T12" fmla="*/ 0 w 367"/>
              <a:gd name="T13" fmla="*/ 0 h 106"/>
              <a:gd name="T14" fmla="*/ 0 w 367"/>
              <a:gd name="T15" fmla="*/ 5 h 106"/>
              <a:gd name="T16" fmla="*/ 0 w 367"/>
              <a:gd name="T17" fmla="*/ 100 h 106"/>
              <a:gd name="T18" fmla="*/ 0 w 367"/>
              <a:gd name="T19" fmla="*/ 106 h 106"/>
              <a:gd name="T20" fmla="*/ 5 w 367"/>
              <a:gd name="T21" fmla="*/ 106 h 106"/>
              <a:gd name="T22" fmla="*/ 294 w 367"/>
              <a:gd name="T23" fmla="*/ 106 h 106"/>
              <a:gd name="T24" fmla="*/ 313 w 367"/>
              <a:gd name="T25" fmla="*/ 106 h 106"/>
              <a:gd name="T26" fmla="*/ 316 w 367"/>
              <a:gd name="T27" fmla="*/ 105 h 106"/>
              <a:gd name="T28" fmla="*/ 317 w 367"/>
              <a:gd name="T29" fmla="*/ 104 h 106"/>
              <a:gd name="T30" fmla="*/ 365 w 367"/>
              <a:gd name="T31" fmla="*/ 56 h 106"/>
              <a:gd name="T32" fmla="*/ 365 w 367"/>
              <a:gd name="T33" fmla="*/ 50 h 106"/>
              <a:gd name="connsiteX0" fmla="*/ 9946 w 9946"/>
              <a:gd name="connsiteY0" fmla="*/ 4717 h 10000"/>
              <a:gd name="connsiteX1" fmla="*/ 8638 w 9946"/>
              <a:gd name="connsiteY1" fmla="*/ 189 h 10000"/>
              <a:gd name="connsiteX2" fmla="*/ 8610 w 9946"/>
              <a:gd name="connsiteY2" fmla="*/ 94 h 10000"/>
              <a:gd name="connsiteX3" fmla="*/ 8529 w 9946"/>
              <a:gd name="connsiteY3" fmla="*/ 0 h 10000"/>
              <a:gd name="connsiteX4" fmla="*/ 8011 w 9946"/>
              <a:gd name="connsiteY4" fmla="*/ 0 h 10000"/>
              <a:gd name="connsiteX5" fmla="*/ 874 w 9946"/>
              <a:gd name="connsiteY5" fmla="*/ 70 h 10000"/>
              <a:gd name="connsiteX6" fmla="*/ 136 w 9946"/>
              <a:gd name="connsiteY6" fmla="*/ 0 h 10000"/>
              <a:gd name="connsiteX7" fmla="*/ 0 w 9946"/>
              <a:gd name="connsiteY7" fmla="*/ 0 h 10000"/>
              <a:gd name="connsiteX8" fmla="*/ 0 w 9946"/>
              <a:gd name="connsiteY8" fmla="*/ 472 h 10000"/>
              <a:gd name="connsiteX9" fmla="*/ 0 w 9946"/>
              <a:gd name="connsiteY9" fmla="*/ 9434 h 10000"/>
              <a:gd name="connsiteX10" fmla="*/ 0 w 9946"/>
              <a:gd name="connsiteY10" fmla="*/ 10000 h 10000"/>
              <a:gd name="connsiteX11" fmla="*/ 136 w 9946"/>
              <a:gd name="connsiteY11" fmla="*/ 10000 h 10000"/>
              <a:gd name="connsiteX12" fmla="*/ 8011 w 9946"/>
              <a:gd name="connsiteY12" fmla="*/ 10000 h 10000"/>
              <a:gd name="connsiteX13" fmla="*/ 8529 w 9946"/>
              <a:gd name="connsiteY13" fmla="*/ 10000 h 10000"/>
              <a:gd name="connsiteX14" fmla="*/ 8610 w 9946"/>
              <a:gd name="connsiteY14" fmla="*/ 9906 h 10000"/>
              <a:gd name="connsiteX15" fmla="*/ 8638 w 9946"/>
              <a:gd name="connsiteY15" fmla="*/ 9811 h 10000"/>
              <a:gd name="connsiteX16" fmla="*/ 9946 w 9946"/>
              <a:gd name="connsiteY16" fmla="*/ 5283 h 10000"/>
              <a:gd name="connsiteX17" fmla="*/ 9946 w 9946"/>
              <a:gd name="connsiteY17" fmla="*/ 4717 h 10000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0 w 10000"/>
              <a:gd name="connsiteY9" fmla="*/ 9434 h 10034"/>
              <a:gd name="connsiteX10" fmla="*/ 0 w 10000"/>
              <a:gd name="connsiteY10" fmla="*/ 10000 h 10034"/>
              <a:gd name="connsiteX11" fmla="*/ 137 w 10000"/>
              <a:gd name="connsiteY11" fmla="*/ 10000 h 10034"/>
              <a:gd name="connsiteX12" fmla="*/ 903 w 10000"/>
              <a:gd name="connsiteY12" fmla="*/ 10034 h 10034"/>
              <a:gd name="connsiteX13" fmla="*/ 8054 w 10000"/>
              <a:gd name="connsiteY13" fmla="*/ 10000 h 10034"/>
              <a:gd name="connsiteX14" fmla="*/ 8575 w 10000"/>
              <a:gd name="connsiteY14" fmla="*/ 10000 h 10034"/>
              <a:gd name="connsiteX15" fmla="*/ 8657 w 10000"/>
              <a:gd name="connsiteY15" fmla="*/ 9906 h 10034"/>
              <a:gd name="connsiteX16" fmla="*/ 8685 w 10000"/>
              <a:gd name="connsiteY16" fmla="*/ 9811 h 10034"/>
              <a:gd name="connsiteX17" fmla="*/ 10000 w 10000"/>
              <a:gd name="connsiteY17" fmla="*/ 5283 h 10034"/>
              <a:gd name="connsiteX18" fmla="*/ 10000 w 10000"/>
              <a:gd name="connsiteY18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0 w 10000"/>
              <a:gd name="connsiteY9" fmla="*/ 9434 h 10034"/>
              <a:gd name="connsiteX10" fmla="*/ 0 w 10000"/>
              <a:gd name="connsiteY10" fmla="*/ 10000 h 10034"/>
              <a:gd name="connsiteX11" fmla="*/ 903 w 10000"/>
              <a:gd name="connsiteY11" fmla="*/ 10034 h 10034"/>
              <a:gd name="connsiteX12" fmla="*/ 8054 w 10000"/>
              <a:gd name="connsiteY12" fmla="*/ 10000 h 10034"/>
              <a:gd name="connsiteX13" fmla="*/ 8575 w 10000"/>
              <a:gd name="connsiteY13" fmla="*/ 10000 h 10034"/>
              <a:gd name="connsiteX14" fmla="*/ 8657 w 10000"/>
              <a:gd name="connsiteY14" fmla="*/ 9906 h 10034"/>
              <a:gd name="connsiteX15" fmla="*/ 8685 w 10000"/>
              <a:gd name="connsiteY15" fmla="*/ 9811 h 10034"/>
              <a:gd name="connsiteX16" fmla="*/ 10000 w 10000"/>
              <a:gd name="connsiteY16" fmla="*/ 5283 h 10034"/>
              <a:gd name="connsiteX17" fmla="*/ 10000 w 10000"/>
              <a:gd name="connsiteY17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0 w 10000"/>
              <a:gd name="connsiteY9" fmla="*/ 9434 h 10034"/>
              <a:gd name="connsiteX10" fmla="*/ 903 w 10000"/>
              <a:gd name="connsiteY10" fmla="*/ 10034 h 10034"/>
              <a:gd name="connsiteX11" fmla="*/ 8054 w 10000"/>
              <a:gd name="connsiteY11" fmla="*/ 10000 h 10034"/>
              <a:gd name="connsiteX12" fmla="*/ 8575 w 10000"/>
              <a:gd name="connsiteY12" fmla="*/ 10000 h 10034"/>
              <a:gd name="connsiteX13" fmla="*/ 8657 w 10000"/>
              <a:gd name="connsiteY13" fmla="*/ 9906 h 10034"/>
              <a:gd name="connsiteX14" fmla="*/ 8685 w 10000"/>
              <a:gd name="connsiteY14" fmla="*/ 9811 h 10034"/>
              <a:gd name="connsiteX15" fmla="*/ 10000 w 10000"/>
              <a:gd name="connsiteY15" fmla="*/ 5283 h 10034"/>
              <a:gd name="connsiteX16" fmla="*/ 10000 w 10000"/>
              <a:gd name="connsiteY16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903 w 10000"/>
              <a:gd name="connsiteY9" fmla="*/ 10034 h 10034"/>
              <a:gd name="connsiteX10" fmla="*/ 8054 w 10000"/>
              <a:gd name="connsiteY10" fmla="*/ 10000 h 10034"/>
              <a:gd name="connsiteX11" fmla="*/ 8575 w 10000"/>
              <a:gd name="connsiteY11" fmla="*/ 10000 h 10034"/>
              <a:gd name="connsiteX12" fmla="*/ 8657 w 10000"/>
              <a:gd name="connsiteY12" fmla="*/ 9906 h 10034"/>
              <a:gd name="connsiteX13" fmla="*/ 8685 w 10000"/>
              <a:gd name="connsiteY13" fmla="*/ 9811 h 10034"/>
              <a:gd name="connsiteX14" fmla="*/ 10000 w 10000"/>
              <a:gd name="connsiteY14" fmla="*/ 5283 h 10034"/>
              <a:gd name="connsiteX15" fmla="*/ 10000 w 10000"/>
              <a:gd name="connsiteY15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903 w 10000"/>
              <a:gd name="connsiteY8" fmla="*/ 10034 h 10034"/>
              <a:gd name="connsiteX9" fmla="*/ 8054 w 10000"/>
              <a:gd name="connsiteY9" fmla="*/ 10000 h 10034"/>
              <a:gd name="connsiteX10" fmla="*/ 8575 w 10000"/>
              <a:gd name="connsiteY10" fmla="*/ 10000 h 10034"/>
              <a:gd name="connsiteX11" fmla="*/ 8657 w 10000"/>
              <a:gd name="connsiteY11" fmla="*/ 9906 h 10034"/>
              <a:gd name="connsiteX12" fmla="*/ 8685 w 10000"/>
              <a:gd name="connsiteY12" fmla="*/ 9811 h 10034"/>
              <a:gd name="connsiteX13" fmla="*/ 10000 w 10000"/>
              <a:gd name="connsiteY13" fmla="*/ 5283 h 10034"/>
              <a:gd name="connsiteX14" fmla="*/ 10000 w 10000"/>
              <a:gd name="connsiteY14" fmla="*/ 4717 h 10034"/>
              <a:gd name="connsiteX0" fmla="*/ 9863 w 9863"/>
              <a:gd name="connsiteY0" fmla="*/ 4717 h 10034"/>
              <a:gd name="connsiteX1" fmla="*/ 8548 w 9863"/>
              <a:gd name="connsiteY1" fmla="*/ 189 h 10034"/>
              <a:gd name="connsiteX2" fmla="*/ 8520 w 9863"/>
              <a:gd name="connsiteY2" fmla="*/ 94 h 10034"/>
              <a:gd name="connsiteX3" fmla="*/ 8438 w 9863"/>
              <a:gd name="connsiteY3" fmla="*/ 0 h 10034"/>
              <a:gd name="connsiteX4" fmla="*/ 7917 w 9863"/>
              <a:gd name="connsiteY4" fmla="*/ 0 h 10034"/>
              <a:gd name="connsiteX5" fmla="*/ 742 w 9863"/>
              <a:gd name="connsiteY5" fmla="*/ 70 h 10034"/>
              <a:gd name="connsiteX6" fmla="*/ 0 w 9863"/>
              <a:gd name="connsiteY6" fmla="*/ 0 h 10034"/>
              <a:gd name="connsiteX7" fmla="*/ 766 w 9863"/>
              <a:gd name="connsiteY7" fmla="*/ 10034 h 10034"/>
              <a:gd name="connsiteX8" fmla="*/ 7917 w 9863"/>
              <a:gd name="connsiteY8" fmla="*/ 10000 h 10034"/>
              <a:gd name="connsiteX9" fmla="*/ 8438 w 9863"/>
              <a:gd name="connsiteY9" fmla="*/ 10000 h 10034"/>
              <a:gd name="connsiteX10" fmla="*/ 8520 w 9863"/>
              <a:gd name="connsiteY10" fmla="*/ 9906 h 10034"/>
              <a:gd name="connsiteX11" fmla="*/ 8548 w 9863"/>
              <a:gd name="connsiteY11" fmla="*/ 9811 h 10034"/>
              <a:gd name="connsiteX12" fmla="*/ 9863 w 9863"/>
              <a:gd name="connsiteY12" fmla="*/ 5283 h 10034"/>
              <a:gd name="connsiteX13" fmla="*/ 9863 w 9863"/>
              <a:gd name="connsiteY13" fmla="*/ 4717 h 10034"/>
              <a:gd name="connsiteX0" fmla="*/ 9248 w 9248"/>
              <a:gd name="connsiteY0" fmla="*/ 4701 h 10000"/>
              <a:gd name="connsiteX1" fmla="*/ 7915 w 9248"/>
              <a:gd name="connsiteY1" fmla="*/ 188 h 10000"/>
              <a:gd name="connsiteX2" fmla="*/ 7886 w 9248"/>
              <a:gd name="connsiteY2" fmla="*/ 94 h 10000"/>
              <a:gd name="connsiteX3" fmla="*/ 7803 w 9248"/>
              <a:gd name="connsiteY3" fmla="*/ 0 h 10000"/>
              <a:gd name="connsiteX4" fmla="*/ 7275 w 9248"/>
              <a:gd name="connsiteY4" fmla="*/ 0 h 10000"/>
              <a:gd name="connsiteX5" fmla="*/ 0 w 9248"/>
              <a:gd name="connsiteY5" fmla="*/ 70 h 10000"/>
              <a:gd name="connsiteX6" fmla="*/ 25 w 9248"/>
              <a:gd name="connsiteY6" fmla="*/ 10000 h 10000"/>
              <a:gd name="connsiteX7" fmla="*/ 7275 w 9248"/>
              <a:gd name="connsiteY7" fmla="*/ 9966 h 10000"/>
              <a:gd name="connsiteX8" fmla="*/ 7803 w 9248"/>
              <a:gd name="connsiteY8" fmla="*/ 9966 h 10000"/>
              <a:gd name="connsiteX9" fmla="*/ 7886 w 9248"/>
              <a:gd name="connsiteY9" fmla="*/ 9872 h 10000"/>
              <a:gd name="connsiteX10" fmla="*/ 7915 w 9248"/>
              <a:gd name="connsiteY10" fmla="*/ 9778 h 10000"/>
              <a:gd name="connsiteX11" fmla="*/ 9248 w 9248"/>
              <a:gd name="connsiteY11" fmla="*/ 5265 h 10000"/>
              <a:gd name="connsiteX12" fmla="*/ 9248 w 9248"/>
              <a:gd name="connsiteY12" fmla="*/ 470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674" y="787783"/>
            <a:ext cx="779564" cy="365125"/>
          </a:xfrm>
        </p:spPr>
        <p:txBody>
          <a:bodyPr/>
          <a:lstStyle/>
          <a:p>
            <a:fld id="{D57F1E4F-1CFF-5643-939E-217C01CDF565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269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71652-5B3F-40FB-912E-0AACE7215A8F}" type="datetime1">
              <a:rPr lang="en-US" smtClean="0"/>
              <a:t>3/7/2018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>
            <a:spLocks/>
          </p:cNvSpPr>
          <p:nvPr/>
        </p:nvSpPr>
        <p:spPr bwMode="auto">
          <a:xfrm flipV="1">
            <a:off x="-4187" y="714376"/>
            <a:ext cx="1588113" cy="507297"/>
          </a:xfrm>
          <a:custGeom>
            <a:avLst/>
            <a:gdLst>
              <a:gd name="T0" fmla="*/ 365 w 367"/>
              <a:gd name="T1" fmla="*/ 50 h 106"/>
              <a:gd name="T2" fmla="*/ 317 w 367"/>
              <a:gd name="T3" fmla="*/ 2 h 106"/>
              <a:gd name="T4" fmla="*/ 316 w 367"/>
              <a:gd name="T5" fmla="*/ 1 h 106"/>
              <a:gd name="T6" fmla="*/ 313 w 367"/>
              <a:gd name="T7" fmla="*/ 0 h 106"/>
              <a:gd name="T8" fmla="*/ 294 w 367"/>
              <a:gd name="T9" fmla="*/ 0 h 106"/>
              <a:gd name="T10" fmla="*/ 5 w 367"/>
              <a:gd name="T11" fmla="*/ 0 h 106"/>
              <a:gd name="T12" fmla="*/ 0 w 367"/>
              <a:gd name="T13" fmla="*/ 0 h 106"/>
              <a:gd name="T14" fmla="*/ 0 w 367"/>
              <a:gd name="T15" fmla="*/ 5 h 106"/>
              <a:gd name="T16" fmla="*/ 0 w 367"/>
              <a:gd name="T17" fmla="*/ 100 h 106"/>
              <a:gd name="T18" fmla="*/ 0 w 367"/>
              <a:gd name="T19" fmla="*/ 106 h 106"/>
              <a:gd name="T20" fmla="*/ 5 w 367"/>
              <a:gd name="T21" fmla="*/ 106 h 106"/>
              <a:gd name="T22" fmla="*/ 294 w 367"/>
              <a:gd name="T23" fmla="*/ 106 h 106"/>
              <a:gd name="T24" fmla="*/ 313 w 367"/>
              <a:gd name="T25" fmla="*/ 106 h 106"/>
              <a:gd name="T26" fmla="*/ 316 w 367"/>
              <a:gd name="T27" fmla="*/ 105 h 106"/>
              <a:gd name="T28" fmla="*/ 317 w 367"/>
              <a:gd name="T29" fmla="*/ 104 h 106"/>
              <a:gd name="T30" fmla="*/ 365 w 367"/>
              <a:gd name="T31" fmla="*/ 56 h 106"/>
              <a:gd name="T32" fmla="*/ 365 w 367"/>
              <a:gd name="T33" fmla="*/ 50 h 106"/>
              <a:gd name="connsiteX0" fmla="*/ 9946 w 9946"/>
              <a:gd name="connsiteY0" fmla="*/ 4717 h 10000"/>
              <a:gd name="connsiteX1" fmla="*/ 8638 w 9946"/>
              <a:gd name="connsiteY1" fmla="*/ 189 h 10000"/>
              <a:gd name="connsiteX2" fmla="*/ 8610 w 9946"/>
              <a:gd name="connsiteY2" fmla="*/ 94 h 10000"/>
              <a:gd name="connsiteX3" fmla="*/ 8529 w 9946"/>
              <a:gd name="connsiteY3" fmla="*/ 0 h 10000"/>
              <a:gd name="connsiteX4" fmla="*/ 8011 w 9946"/>
              <a:gd name="connsiteY4" fmla="*/ 0 h 10000"/>
              <a:gd name="connsiteX5" fmla="*/ 874 w 9946"/>
              <a:gd name="connsiteY5" fmla="*/ 70 h 10000"/>
              <a:gd name="connsiteX6" fmla="*/ 136 w 9946"/>
              <a:gd name="connsiteY6" fmla="*/ 0 h 10000"/>
              <a:gd name="connsiteX7" fmla="*/ 0 w 9946"/>
              <a:gd name="connsiteY7" fmla="*/ 0 h 10000"/>
              <a:gd name="connsiteX8" fmla="*/ 0 w 9946"/>
              <a:gd name="connsiteY8" fmla="*/ 472 h 10000"/>
              <a:gd name="connsiteX9" fmla="*/ 0 w 9946"/>
              <a:gd name="connsiteY9" fmla="*/ 9434 h 10000"/>
              <a:gd name="connsiteX10" fmla="*/ 0 w 9946"/>
              <a:gd name="connsiteY10" fmla="*/ 10000 h 10000"/>
              <a:gd name="connsiteX11" fmla="*/ 136 w 9946"/>
              <a:gd name="connsiteY11" fmla="*/ 10000 h 10000"/>
              <a:gd name="connsiteX12" fmla="*/ 8011 w 9946"/>
              <a:gd name="connsiteY12" fmla="*/ 10000 h 10000"/>
              <a:gd name="connsiteX13" fmla="*/ 8529 w 9946"/>
              <a:gd name="connsiteY13" fmla="*/ 10000 h 10000"/>
              <a:gd name="connsiteX14" fmla="*/ 8610 w 9946"/>
              <a:gd name="connsiteY14" fmla="*/ 9906 h 10000"/>
              <a:gd name="connsiteX15" fmla="*/ 8638 w 9946"/>
              <a:gd name="connsiteY15" fmla="*/ 9811 h 10000"/>
              <a:gd name="connsiteX16" fmla="*/ 9946 w 9946"/>
              <a:gd name="connsiteY16" fmla="*/ 5283 h 10000"/>
              <a:gd name="connsiteX17" fmla="*/ 9946 w 9946"/>
              <a:gd name="connsiteY17" fmla="*/ 4717 h 10000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0 w 10000"/>
              <a:gd name="connsiteY9" fmla="*/ 9434 h 10034"/>
              <a:gd name="connsiteX10" fmla="*/ 0 w 10000"/>
              <a:gd name="connsiteY10" fmla="*/ 10000 h 10034"/>
              <a:gd name="connsiteX11" fmla="*/ 137 w 10000"/>
              <a:gd name="connsiteY11" fmla="*/ 10000 h 10034"/>
              <a:gd name="connsiteX12" fmla="*/ 903 w 10000"/>
              <a:gd name="connsiteY12" fmla="*/ 10034 h 10034"/>
              <a:gd name="connsiteX13" fmla="*/ 8054 w 10000"/>
              <a:gd name="connsiteY13" fmla="*/ 10000 h 10034"/>
              <a:gd name="connsiteX14" fmla="*/ 8575 w 10000"/>
              <a:gd name="connsiteY14" fmla="*/ 10000 h 10034"/>
              <a:gd name="connsiteX15" fmla="*/ 8657 w 10000"/>
              <a:gd name="connsiteY15" fmla="*/ 9906 h 10034"/>
              <a:gd name="connsiteX16" fmla="*/ 8685 w 10000"/>
              <a:gd name="connsiteY16" fmla="*/ 9811 h 10034"/>
              <a:gd name="connsiteX17" fmla="*/ 10000 w 10000"/>
              <a:gd name="connsiteY17" fmla="*/ 5283 h 10034"/>
              <a:gd name="connsiteX18" fmla="*/ 10000 w 10000"/>
              <a:gd name="connsiteY18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0 w 10000"/>
              <a:gd name="connsiteY9" fmla="*/ 9434 h 10034"/>
              <a:gd name="connsiteX10" fmla="*/ 0 w 10000"/>
              <a:gd name="connsiteY10" fmla="*/ 10000 h 10034"/>
              <a:gd name="connsiteX11" fmla="*/ 903 w 10000"/>
              <a:gd name="connsiteY11" fmla="*/ 10034 h 10034"/>
              <a:gd name="connsiteX12" fmla="*/ 8054 w 10000"/>
              <a:gd name="connsiteY12" fmla="*/ 10000 h 10034"/>
              <a:gd name="connsiteX13" fmla="*/ 8575 w 10000"/>
              <a:gd name="connsiteY13" fmla="*/ 10000 h 10034"/>
              <a:gd name="connsiteX14" fmla="*/ 8657 w 10000"/>
              <a:gd name="connsiteY14" fmla="*/ 9906 h 10034"/>
              <a:gd name="connsiteX15" fmla="*/ 8685 w 10000"/>
              <a:gd name="connsiteY15" fmla="*/ 9811 h 10034"/>
              <a:gd name="connsiteX16" fmla="*/ 10000 w 10000"/>
              <a:gd name="connsiteY16" fmla="*/ 5283 h 10034"/>
              <a:gd name="connsiteX17" fmla="*/ 10000 w 10000"/>
              <a:gd name="connsiteY17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0 w 10000"/>
              <a:gd name="connsiteY9" fmla="*/ 9434 h 10034"/>
              <a:gd name="connsiteX10" fmla="*/ 903 w 10000"/>
              <a:gd name="connsiteY10" fmla="*/ 10034 h 10034"/>
              <a:gd name="connsiteX11" fmla="*/ 8054 w 10000"/>
              <a:gd name="connsiteY11" fmla="*/ 10000 h 10034"/>
              <a:gd name="connsiteX12" fmla="*/ 8575 w 10000"/>
              <a:gd name="connsiteY12" fmla="*/ 10000 h 10034"/>
              <a:gd name="connsiteX13" fmla="*/ 8657 w 10000"/>
              <a:gd name="connsiteY13" fmla="*/ 9906 h 10034"/>
              <a:gd name="connsiteX14" fmla="*/ 8685 w 10000"/>
              <a:gd name="connsiteY14" fmla="*/ 9811 h 10034"/>
              <a:gd name="connsiteX15" fmla="*/ 10000 w 10000"/>
              <a:gd name="connsiteY15" fmla="*/ 5283 h 10034"/>
              <a:gd name="connsiteX16" fmla="*/ 10000 w 10000"/>
              <a:gd name="connsiteY16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903 w 10000"/>
              <a:gd name="connsiteY9" fmla="*/ 10034 h 10034"/>
              <a:gd name="connsiteX10" fmla="*/ 8054 w 10000"/>
              <a:gd name="connsiteY10" fmla="*/ 10000 h 10034"/>
              <a:gd name="connsiteX11" fmla="*/ 8575 w 10000"/>
              <a:gd name="connsiteY11" fmla="*/ 10000 h 10034"/>
              <a:gd name="connsiteX12" fmla="*/ 8657 w 10000"/>
              <a:gd name="connsiteY12" fmla="*/ 9906 h 10034"/>
              <a:gd name="connsiteX13" fmla="*/ 8685 w 10000"/>
              <a:gd name="connsiteY13" fmla="*/ 9811 h 10034"/>
              <a:gd name="connsiteX14" fmla="*/ 10000 w 10000"/>
              <a:gd name="connsiteY14" fmla="*/ 5283 h 10034"/>
              <a:gd name="connsiteX15" fmla="*/ 10000 w 10000"/>
              <a:gd name="connsiteY15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903 w 10000"/>
              <a:gd name="connsiteY8" fmla="*/ 10034 h 10034"/>
              <a:gd name="connsiteX9" fmla="*/ 8054 w 10000"/>
              <a:gd name="connsiteY9" fmla="*/ 10000 h 10034"/>
              <a:gd name="connsiteX10" fmla="*/ 8575 w 10000"/>
              <a:gd name="connsiteY10" fmla="*/ 10000 h 10034"/>
              <a:gd name="connsiteX11" fmla="*/ 8657 w 10000"/>
              <a:gd name="connsiteY11" fmla="*/ 9906 h 10034"/>
              <a:gd name="connsiteX12" fmla="*/ 8685 w 10000"/>
              <a:gd name="connsiteY12" fmla="*/ 9811 h 10034"/>
              <a:gd name="connsiteX13" fmla="*/ 10000 w 10000"/>
              <a:gd name="connsiteY13" fmla="*/ 5283 h 10034"/>
              <a:gd name="connsiteX14" fmla="*/ 10000 w 10000"/>
              <a:gd name="connsiteY14" fmla="*/ 4717 h 10034"/>
              <a:gd name="connsiteX0" fmla="*/ 9863 w 9863"/>
              <a:gd name="connsiteY0" fmla="*/ 4717 h 10034"/>
              <a:gd name="connsiteX1" fmla="*/ 8548 w 9863"/>
              <a:gd name="connsiteY1" fmla="*/ 189 h 10034"/>
              <a:gd name="connsiteX2" fmla="*/ 8520 w 9863"/>
              <a:gd name="connsiteY2" fmla="*/ 94 h 10034"/>
              <a:gd name="connsiteX3" fmla="*/ 8438 w 9863"/>
              <a:gd name="connsiteY3" fmla="*/ 0 h 10034"/>
              <a:gd name="connsiteX4" fmla="*/ 7917 w 9863"/>
              <a:gd name="connsiteY4" fmla="*/ 0 h 10034"/>
              <a:gd name="connsiteX5" fmla="*/ 742 w 9863"/>
              <a:gd name="connsiteY5" fmla="*/ 70 h 10034"/>
              <a:gd name="connsiteX6" fmla="*/ 0 w 9863"/>
              <a:gd name="connsiteY6" fmla="*/ 0 h 10034"/>
              <a:gd name="connsiteX7" fmla="*/ 766 w 9863"/>
              <a:gd name="connsiteY7" fmla="*/ 10034 h 10034"/>
              <a:gd name="connsiteX8" fmla="*/ 7917 w 9863"/>
              <a:gd name="connsiteY8" fmla="*/ 10000 h 10034"/>
              <a:gd name="connsiteX9" fmla="*/ 8438 w 9863"/>
              <a:gd name="connsiteY9" fmla="*/ 10000 h 10034"/>
              <a:gd name="connsiteX10" fmla="*/ 8520 w 9863"/>
              <a:gd name="connsiteY10" fmla="*/ 9906 h 10034"/>
              <a:gd name="connsiteX11" fmla="*/ 8548 w 9863"/>
              <a:gd name="connsiteY11" fmla="*/ 9811 h 10034"/>
              <a:gd name="connsiteX12" fmla="*/ 9863 w 9863"/>
              <a:gd name="connsiteY12" fmla="*/ 5283 h 10034"/>
              <a:gd name="connsiteX13" fmla="*/ 9863 w 9863"/>
              <a:gd name="connsiteY13" fmla="*/ 4717 h 10034"/>
              <a:gd name="connsiteX0" fmla="*/ 9248 w 9248"/>
              <a:gd name="connsiteY0" fmla="*/ 4701 h 10000"/>
              <a:gd name="connsiteX1" fmla="*/ 7915 w 9248"/>
              <a:gd name="connsiteY1" fmla="*/ 188 h 10000"/>
              <a:gd name="connsiteX2" fmla="*/ 7886 w 9248"/>
              <a:gd name="connsiteY2" fmla="*/ 94 h 10000"/>
              <a:gd name="connsiteX3" fmla="*/ 7803 w 9248"/>
              <a:gd name="connsiteY3" fmla="*/ 0 h 10000"/>
              <a:gd name="connsiteX4" fmla="*/ 7275 w 9248"/>
              <a:gd name="connsiteY4" fmla="*/ 0 h 10000"/>
              <a:gd name="connsiteX5" fmla="*/ 0 w 9248"/>
              <a:gd name="connsiteY5" fmla="*/ 70 h 10000"/>
              <a:gd name="connsiteX6" fmla="*/ 25 w 9248"/>
              <a:gd name="connsiteY6" fmla="*/ 10000 h 10000"/>
              <a:gd name="connsiteX7" fmla="*/ 7275 w 9248"/>
              <a:gd name="connsiteY7" fmla="*/ 9966 h 10000"/>
              <a:gd name="connsiteX8" fmla="*/ 7803 w 9248"/>
              <a:gd name="connsiteY8" fmla="*/ 9966 h 10000"/>
              <a:gd name="connsiteX9" fmla="*/ 7886 w 9248"/>
              <a:gd name="connsiteY9" fmla="*/ 9872 h 10000"/>
              <a:gd name="connsiteX10" fmla="*/ 7915 w 9248"/>
              <a:gd name="connsiteY10" fmla="*/ 9778 h 10000"/>
              <a:gd name="connsiteX11" fmla="*/ 9248 w 9248"/>
              <a:gd name="connsiteY11" fmla="*/ 5265 h 10000"/>
              <a:gd name="connsiteX12" fmla="*/ 9248 w 9248"/>
              <a:gd name="connsiteY12" fmla="*/ 470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83444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70688-54E8-4D56-8A54-D545A1E463AE}" type="datetime1">
              <a:rPr lang="en-US" smtClean="0"/>
              <a:t>3/7/2018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>
            <a:spLocks/>
          </p:cNvSpPr>
          <p:nvPr/>
        </p:nvSpPr>
        <p:spPr bwMode="auto">
          <a:xfrm flipV="1">
            <a:off x="-4187" y="714376"/>
            <a:ext cx="1588113" cy="507297"/>
          </a:xfrm>
          <a:custGeom>
            <a:avLst/>
            <a:gdLst>
              <a:gd name="T0" fmla="*/ 365 w 367"/>
              <a:gd name="T1" fmla="*/ 50 h 106"/>
              <a:gd name="T2" fmla="*/ 317 w 367"/>
              <a:gd name="T3" fmla="*/ 2 h 106"/>
              <a:gd name="T4" fmla="*/ 316 w 367"/>
              <a:gd name="T5" fmla="*/ 1 h 106"/>
              <a:gd name="T6" fmla="*/ 313 w 367"/>
              <a:gd name="T7" fmla="*/ 0 h 106"/>
              <a:gd name="T8" fmla="*/ 294 w 367"/>
              <a:gd name="T9" fmla="*/ 0 h 106"/>
              <a:gd name="T10" fmla="*/ 5 w 367"/>
              <a:gd name="T11" fmla="*/ 0 h 106"/>
              <a:gd name="T12" fmla="*/ 0 w 367"/>
              <a:gd name="T13" fmla="*/ 0 h 106"/>
              <a:gd name="T14" fmla="*/ 0 w 367"/>
              <a:gd name="T15" fmla="*/ 5 h 106"/>
              <a:gd name="T16" fmla="*/ 0 w 367"/>
              <a:gd name="T17" fmla="*/ 100 h 106"/>
              <a:gd name="T18" fmla="*/ 0 w 367"/>
              <a:gd name="T19" fmla="*/ 106 h 106"/>
              <a:gd name="T20" fmla="*/ 5 w 367"/>
              <a:gd name="T21" fmla="*/ 106 h 106"/>
              <a:gd name="T22" fmla="*/ 294 w 367"/>
              <a:gd name="T23" fmla="*/ 106 h 106"/>
              <a:gd name="T24" fmla="*/ 313 w 367"/>
              <a:gd name="T25" fmla="*/ 106 h 106"/>
              <a:gd name="T26" fmla="*/ 316 w 367"/>
              <a:gd name="T27" fmla="*/ 105 h 106"/>
              <a:gd name="T28" fmla="*/ 317 w 367"/>
              <a:gd name="T29" fmla="*/ 104 h 106"/>
              <a:gd name="T30" fmla="*/ 365 w 367"/>
              <a:gd name="T31" fmla="*/ 56 h 106"/>
              <a:gd name="T32" fmla="*/ 365 w 367"/>
              <a:gd name="T33" fmla="*/ 50 h 106"/>
              <a:gd name="connsiteX0" fmla="*/ 9946 w 9946"/>
              <a:gd name="connsiteY0" fmla="*/ 4717 h 10000"/>
              <a:gd name="connsiteX1" fmla="*/ 8638 w 9946"/>
              <a:gd name="connsiteY1" fmla="*/ 189 h 10000"/>
              <a:gd name="connsiteX2" fmla="*/ 8610 w 9946"/>
              <a:gd name="connsiteY2" fmla="*/ 94 h 10000"/>
              <a:gd name="connsiteX3" fmla="*/ 8529 w 9946"/>
              <a:gd name="connsiteY3" fmla="*/ 0 h 10000"/>
              <a:gd name="connsiteX4" fmla="*/ 8011 w 9946"/>
              <a:gd name="connsiteY4" fmla="*/ 0 h 10000"/>
              <a:gd name="connsiteX5" fmla="*/ 874 w 9946"/>
              <a:gd name="connsiteY5" fmla="*/ 70 h 10000"/>
              <a:gd name="connsiteX6" fmla="*/ 136 w 9946"/>
              <a:gd name="connsiteY6" fmla="*/ 0 h 10000"/>
              <a:gd name="connsiteX7" fmla="*/ 0 w 9946"/>
              <a:gd name="connsiteY7" fmla="*/ 0 h 10000"/>
              <a:gd name="connsiteX8" fmla="*/ 0 w 9946"/>
              <a:gd name="connsiteY8" fmla="*/ 472 h 10000"/>
              <a:gd name="connsiteX9" fmla="*/ 0 w 9946"/>
              <a:gd name="connsiteY9" fmla="*/ 9434 h 10000"/>
              <a:gd name="connsiteX10" fmla="*/ 0 w 9946"/>
              <a:gd name="connsiteY10" fmla="*/ 10000 h 10000"/>
              <a:gd name="connsiteX11" fmla="*/ 136 w 9946"/>
              <a:gd name="connsiteY11" fmla="*/ 10000 h 10000"/>
              <a:gd name="connsiteX12" fmla="*/ 8011 w 9946"/>
              <a:gd name="connsiteY12" fmla="*/ 10000 h 10000"/>
              <a:gd name="connsiteX13" fmla="*/ 8529 w 9946"/>
              <a:gd name="connsiteY13" fmla="*/ 10000 h 10000"/>
              <a:gd name="connsiteX14" fmla="*/ 8610 w 9946"/>
              <a:gd name="connsiteY14" fmla="*/ 9906 h 10000"/>
              <a:gd name="connsiteX15" fmla="*/ 8638 w 9946"/>
              <a:gd name="connsiteY15" fmla="*/ 9811 h 10000"/>
              <a:gd name="connsiteX16" fmla="*/ 9946 w 9946"/>
              <a:gd name="connsiteY16" fmla="*/ 5283 h 10000"/>
              <a:gd name="connsiteX17" fmla="*/ 9946 w 9946"/>
              <a:gd name="connsiteY17" fmla="*/ 4717 h 10000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0 w 10000"/>
              <a:gd name="connsiteY9" fmla="*/ 9434 h 10034"/>
              <a:gd name="connsiteX10" fmla="*/ 0 w 10000"/>
              <a:gd name="connsiteY10" fmla="*/ 10000 h 10034"/>
              <a:gd name="connsiteX11" fmla="*/ 137 w 10000"/>
              <a:gd name="connsiteY11" fmla="*/ 10000 h 10034"/>
              <a:gd name="connsiteX12" fmla="*/ 903 w 10000"/>
              <a:gd name="connsiteY12" fmla="*/ 10034 h 10034"/>
              <a:gd name="connsiteX13" fmla="*/ 8054 w 10000"/>
              <a:gd name="connsiteY13" fmla="*/ 10000 h 10034"/>
              <a:gd name="connsiteX14" fmla="*/ 8575 w 10000"/>
              <a:gd name="connsiteY14" fmla="*/ 10000 h 10034"/>
              <a:gd name="connsiteX15" fmla="*/ 8657 w 10000"/>
              <a:gd name="connsiteY15" fmla="*/ 9906 h 10034"/>
              <a:gd name="connsiteX16" fmla="*/ 8685 w 10000"/>
              <a:gd name="connsiteY16" fmla="*/ 9811 h 10034"/>
              <a:gd name="connsiteX17" fmla="*/ 10000 w 10000"/>
              <a:gd name="connsiteY17" fmla="*/ 5283 h 10034"/>
              <a:gd name="connsiteX18" fmla="*/ 10000 w 10000"/>
              <a:gd name="connsiteY18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0 w 10000"/>
              <a:gd name="connsiteY9" fmla="*/ 9434 h 10034"/>
              <a:gd name="connsiteX10" fmla="*/ 0 w 10000"/>
              <a:gd name="connsiteY10" fmla="*/ 10000 h 10034"/>
              <a:gd name="connsiteX11" fmla="*/ 903 w 10000"/>
              <a:gd name="connsiteY11" fmla="*/ 10034 h 10034"/>
              <a:gd name="connsiteX12" fmla="*/ 8054 w 10000"/>
              <a:gd name="connsiteY12" fmla="*/ 10000 h 10034"/>
              <a:gd name="connsiteX13" fmla="*/ 8575 w 10000"/>
              <a:gd name="connsiteY13" fmla="*/ 10000 h 10034"/>
              <a:gd name="connsiteX14" fmla="*/ 8657 w 10000"/>
              <a:gd name="connsiteY14" fmla="*/ 9906 h 10034"/>
              <a:gd name="connsiteX15" fmla="*/ 8685 w 10000"/>
              <a:gd name="connsiteY15" fmla="*/ 9811 h 10034"/>
              <a:gd name="connsiteX16" fmla="*/ 10000 w 10000"/>
              <a:gd name="connsiteY16" fmla="*/ 5283 h 10034"/>
              <a:gd name="connsiteX17" fmla="*/ 10000 w 10000"/>
              <a:gd name="connsiteY17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0 w 10000"/>
              <a:gd name="connsiteY9" fmla="*/ 9434 h 10034"/>
              <a:gd name="connsiteX10" fmla="*/ 903 w 10000"/>
              <a:gd name="connsiteY10" fmla="*/ 10034 h 10034"/>
              <a:gd name="connsiteX11" fmla="*/ 8054 w 10000"/>
              <a:gd name="connsiteY11" fmla="*/ 10000 h 10034"/>
              <a:gd name="connsiteX12" fmla="*/ 8575 w 10000"/>
              <a:gd name="connsiteY12" fmla="*/ 10000 h 10034"/>
              <a:gd name="connsiteX13" fmla="*/ 8657 w 10000"/>
              <a:gd name="connsiteY13" fmla="*/ 9906 h 10034"/>
              <a:gd name="connsiteX14" fmla="*/ 8685 w 10000"/>
              <a:gd name="connsiteY14" fmla="*/ 9811 h 10034"/>
              <a:gd name="connsiteX15" fmla="*/ 10000 w 10000"/>
              <a:gd name="connsiteY15" fmla="*/ 5283 h 10034"/>
              <a:gd name="connsiteX16" fmla="*/ 10000 w 10000"/>
              <a:gd name="connsiteY16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903 w 10000"/>
              <a:gd name="connsiteY9" fmla="*/ 10034 h 10034"/>
              <a:gd name="connsiteX10" fmla="*/ 8054 w 10000"/>
              <a:gd name="connsiteY10" fmla="*/ 10000 h 10034"/>
              <a:gd name="connsiteX11" fmla="*/ 8575 w 10000"/>
              <a:gd name="connsiteY11" fmla="*/ 10000 h 10034"/>
              <a:gd name="connsiteX12" fmla="*/ 8657 w 10000"/>
              <a:gd name="connsiteY12" fmla="*/ 9906 h 10034"/>
              <a:gd name="connsiteX13" fmla="*/ 8685 w 10000"/>
              <a:gd name="connsiteY13" fmla="*/ 9811 h 10034"/>
              <a:gd name="connsiteX14" fmla="*/ 10000 w 10000"/>
              <a:gd name="connsiteY14" fmla="*/ 5283 h 10034"/>
              <a:gd name="connsiteX15" fmla="*/ 10000 w 10000"/>
              <a:gd name="connsiteY15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903 w 10000"/>
              <a:gd name="connsiteY8" fmla="*/ 10034 h 10034"/>
              <a:gd name="connsiteX9" fmla="*/ 8054 w 10000"/>
              <a:gd name="connsiteY9" fmla="*/ 10000 h 10034"/>
              <a:gd name="connsiteX10" fmla="*/ 8575 w 10000"/>
              <a:gd name="connsiteY10" fmla="*/ 10000 h 10034"/>
              <a:gd name="connsiteX11" fmla="*/ 8657 w 10000"/>
              <a:gd name="connsiteY11" fmla="*/ 9906 h 10034"/>
              <a:gd name="connsiteX12" fmla="*/ 8685 w 10000"/>
              <a:gd name="connsiteY12" fmla="*/ 9811 h 10034"/>
              <a:gd name="connsiteX13" fmla="*/ 10000 w 10000"/>
              <a:gd name="connsiteY13" fmla="*/ 5283 h 10034"/>
              <a:gd name="connsiteX14" fmla="*/ 10000 w 10000"/>
              <a:gd name="connsiteY14" fmla="*/ 4717 h 10034"/>
              <a:gd name="connsiteX0" fmla="*/ 9863 w 9863"/>
              <a:gd name="connsiteY0" fmla="*/ 4717 h 10034"/>
              <a:gd name="connsiteX1" fmla="*/ 8548 w 9863"/>
              <a:gd name="connsiteY1" fmla="*/ 189 h 10034"/>
              <a:gd name="connsiteX2" fmla="*/ 8520 w 9863"/>
              <a:gd name="connsiteY2" fmla="*/ 94 h 10034"/>
              <a:gd name="connsiteX3" fmla="*/ 8438 w 9863"/>
              <a:gd name="connsiteY3" fmla="*/ 0 h 10034"/>
              <a:gd name="connsiteX4" fmla="*/ 7917 w 9863"/>
              <a:gd name="connsiteY4" fmla="*/ 0 h 10034"/>
              <a:gd name="connsiteX5" fmla="*/ 742 w 9863"/>
              <a:gd name="connsiteY5" fmla="*/ 70 h 10034"/>
              <a:gd name="connsiteX6" fmla="*/ 0 w 9863"/>
              <a:gd name="connsiteY6" fmla="*/ 0 h 10034"/>
              <a:gd name="connsiteX7" fmla="*/ 766 w 9863"/>
              <a:gd name="connsiteY7" fmla="*/ 10034 h 10034"/>
              <a:gd name="connsiteX8" fmla="*/ 7917 w 9863"/>
              <a:gd name="connsiteY8" fmla="*/ 10000 h 10034"/>
              <a:gd name="connsiteX9" fmla="*/ 8438 w 9863"/>
              <a:gd name="connsiteY9" fmla="*/ 10000 h 10034"/>
              <a:gd name="connsiteX10" fmla="*/ 8520 w 9863"/>
              <a:gd name="connsiteY10" fmla="*/ 9906 h 10034"/>
              <a:gd name="connsiteX11" fmla="*/ 8548 w 9863"/>
              <a:gd name="connsiteY11" fmla="*/ 9811 h 10034"/>
              <a:gd name="connsiteX12" fmla="*/ 9863 w 9863"/>
              <a:gd name="connsiteY12" fmla="*/ 5283 h 10034"/>
              <a:gd name="connsiteX13" fmla="*/ 9863 w 9863"/>
              <a:gd name="connsiteY13" fmla="*/ 4717 h 10034"/>
              <a:gd name="connsiteX0" fmla="*/ 9248 w 9248"/>
              <a:gd name="connsiteY0" fmla="*/ 4701 h 10000"/>
              <a:gd name="connsiteX1" fmla="*/ 7915 w 9248"/>
              <a:gd name="connsiteY1" fmla="*/ 188 h 10000"/>
              <a:gd name="connsiteX2" fmla="*/ 7886 w 9248"/>
              <a:gd name="connsiteY2" fmla="*/ 94 h 10000"/>
              <a:gd name="connsiteX3" fmla="*/ 7803 w 9248"/>
              <a:gd name="connsiteY3" fmla="*/ 0 h 10000"/>
              <a:gd name="connsiteX4" fmla="*/ 7275 w 9248"/>
              <a:gd name="connsiteY4" fmla="*/ 0 h 10000"/>
              <a:gd name="connsiteX5" fmla="*/ 0 w 9248"/>
              <a:gd name="connsiteY5" fmla="*/ 70 h 10000"/>
              <a:gd name="connsiteX6" fmla="*/ 25 w 9248"/>
              <a:gd name="connsiteY6" fmla="*/ 10000 h 10000"/>
              <a:gd name="connsiteX7" fmla="*/ 7275 w 9248"/>
              <a:gd name="connsiteY7" fmla="*/ 9966 h 10000"/>
              <a:gd name="connsiteX8" fmla="*/ 7803 w 9248"/>
              <a:gd name="connsiteY8" fmla="*/ 9966 h 10000"/>
              <a:gd name="connsiteX9" fmla="*/ 7886 w 9248"/>
              <a:gd name="connsiteY9" fmla="*/ 9872 h 10000"/>
              <a:gd name="connsiteX10" fmla="*/ 7915 w 9248"/>
              <a:gd name="connsiteY10" fmla="*/ 9778 h 10000"/>
              <a:gd name="connsiteX11" fmla="*/ 9248 w 9248"/>
              <a:gd name="connsiteY11" fmla="*/ 5265 h 10000"/>
              <a:gd name="connsiteX12" fmla="*/ 9248 w 9248"/>
              <a:gd name="connsiteY12" fmla="*/ 470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10506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8538" y="446088"/>
            <a:ext cx="3504286" cy="976312"/>
          </a:xfrm>
        </p:spPr>
        <p:txBody>
          <a:bodyPr anchor="b"/>
          <a:lstStyle>
            <a:lvl1pPr algn="l">
              <a:defRPr sz="1999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1365" y="446089"/>
            <a:ext cx="5180251" cy="5414963"/>
          </a:xfrm>
        </p:spPr>
        <p:txBody>
          <a:bodyPr anchor="ctr">
            <a:normAutofit/>
          </a:bodyPr>
          <a:lstStyle>
            <a:lvl1pPr>
              <a:defRPr sz="1999"/>
            </a:lvl1pPr>
            <a:lvl2pPr>
              <a:defRPr sz="1799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8538" y="1598613"/>
            <a:ext cx="3504286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7B926-F21C-42EA-B365-063A1CBFBD96}" type="datetime1">
              <a:rPr lang="en-US" smtClean="0"/>
              <a:t>3/7/2018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>
            <a:spLocks/>
          </p:cNvSpPr>
          <p:nvPr/>
        </p:nvSpPr>
        <p:spPr bwMode="auto">
          <a:xfrm flipV="1">
            <a:off x="-4187" y="714376"/>
            <a:ext cx="1588113" cy="507297"/>
          </a:xfrm>
          <a:custGeom>
            <a:avLst/>
            <a:gdLst>
              <a:gd name="T0" fmla="*/ 365 w 367"/>
              <a:gd name="T1" fmla="*/ 50 h 106"/>
              <a:gd name="T2" fmla="*/ 317 w 367"/>
              <a:gd name="T3" fmla="*/ 2 h 106"/>
              <a:gd name="T4" fmla="*/ 316 w 367"/>
              <a:gd name="T5" fmla="*/ 1 h 106"/>
              <a:gd name="T6" fmla="*/ 313 w 367"/>
              <a:gd name="T7" fmla="*/ 0 h 106"/>
              <a:gd name="T8" fmla="*/ 294 w 367"/>
              <a:gd name="T9" fmla="*/ 0 h 106"/>
              <a:gd name="T10" fmla="*/ 5 w 367"/>
              <a:gd name="T11" fmla="*/ 0 h 106"/>
              <a:gd name="T12" fmla="*/ 0 w 367"/>
              <a:gd name="T13" fmla="*/ 0 h 106"/>
              <a:gd name="T14" fmla="*/ 0 w 367"/>
              <a:gd name="T15" fmla="*/ 5 h 106"/>
              <a:gd name="T16" fmla="*/ 0 w 367"/>
              <a:gd name="T17" fmla="*/ 100 h 106"/>
              <a:gd name="T18" fmla="*/ 0 w 367"/>
              <a:gd name="T19" fmla="*/ 106 h 106"/>
              <a:gd name="T20" fmla="*/ 5 w 367"/>
              <a:gd name="T21" fmla="*/ 106 h 106"/>
              <a:gd name="T22" fmla="*/ 294 w 367"/>
              <a:gd name="T23" fmla="*/ 106 h 106"/>
              <a:gd name="T24" fmla="*/ 313 w 367"/>
              <a:gd name="T25" fmla="*/ 106 h 106"/>
              <a:gd name="T26" fmla="*/ 316 w 367"/>
              <a:gd name="T27" fmla="*/ 105 h 106"/>
              <a:gd name="T28" fmla="*/ 317 w 367"/>
              <a:gd name="T29" fmla="*/ 104 h 106"/>
              <a:gd name="T30" fmla="*/ 365 w 367"/>
              <a:gd name="T31" fmla="*/ 56 h 106"/>
              <a:gd name="T32" fmla="*/ 365 w 367"/>
              <a:gd name="T33" fmla="*/ 50 h 106"/>
              <a:gd name="connsiteX0" fmla="*/ 9946 w 9946"/>
              <a:gd name="connsiteY0" fmla="*/ 4717 h 10000"/>
              <a:gd name="connsiteX1" fmla="*/ 8638 w 9946"/>
              <a:gd name="connsiteY1" fmla="*/ 189 h 10000"/>
              <a:gd name="connsiteX2" fmla="*/ 8610 w 9946"/>
              <a:gd name="connsiteY2" fmla="*/ 94 h 10000"/>
              <a:gd name="connsiteX3" fmla="*/ 8529 w 9946"/>
              <a:gd name="connsiteY3" fmla="*/ 0 h 10000"/>
              <a:gd name="connsiteX4" fmla="*/ 8011 w 9946"/>
              <a:gd name="connsiteY4" fmla="*/ 0 h 10000"/>
              <a:gd name="connsiteX5" fmla="*/ 874 w 9946"/>
              <a:gd name="connsiteY5" fmla="*/ 70 h 10000"/>
              <a:gd name="connsiteX6" fmla="*/ 136 w 9946"/>
              <a:gd name="connsiteY6" fmla="*/ 0 h 10000"/>
              <a:gd name="connsiteX7" fmla="*/ 0 w 9946"/>
              <a:gd name="connsiteY7" fmla="*/ 0 h 10000"/>
              <a:gd name="connsiteX8" fmla="*/ 0 w 9946"/>
              <a:gd name="connsiteY8" fmla="*/ 472 h 10000"/>
              <a:gd name="connsiteX9" fmla="*/ 0 w 9946"/>
              <a:gd name="connsiteY9" fmla="*/ 9434 h 10000"/>
              <a:gd name="connsiteX10" fmla="*/ 0 w 9946"/>
              <a:gd name="connsiteY10" fmla="*/ 10000 h 10000"/>
              <a:gd name="connsiteX11" fmla="*/ 136 w 9946"/>
              <a:gd name="connsiteY11" fmla="*/ 10000 h 10000"/>
              <a:gd name="connsiteX12" fmla="*/ 8011 w 9946"/>
              <a:gd name="connsiteY12" fmla="*/ 10000 h 10000"/>
              <a:gd name="connsiteX13" fmla="*/ 8529 w 9946"/>
              <a:gd name="connsiteY13" fmla="*/ 10000 h 10000"/>
              <a:gd name="connsiteX14" fmla="*/ 8610 w 9946"/>
              <a:gd name="connsiteY14" fmla="*/ 9906 h 10000"/>
              <a:gd name="connsiteX15" fmla="*/ 8638 w 9946"/>
              <a:gd name="connsiteY15" fmla="*/ 9811 h 10000"/>
              <a:gd name="connsiteX16" fmla="*/ 9946 w 9946"/>
              <a:gd name="connsiteY16" fmla="*/ 5283 h 10000"/>
              <a:gd name="connsiteX17" fmla="*/ 9946 w 9946"/>
              <a:gd name="connsiteY17" fmla="*/ 4717 h 10000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0 w 10000"/>
              <a:gd name="connsiteY9" fmla="*/ 9434 h 10034"/>
              <a:gd name="connsiteX10" fmla="*/ 0 w 10000"/>
              <a:gd name="connsiteY10" fmla="*/ 10000 h 10034"/>
              <a:gd name="connsiteX11" fmla="*/ 137 w 10000"/>
              <a:gd name="connsiteY11" fmla="*/ 10000 h 10034"/>
              <a:gd name="connsiteX12" fmla="*/ 903 w 10000"/>
              <a:gd name="connsiteY12" fmla="*/ 10034 h 10034"/>
              <a:gd name="connsiteX13" fmla="*/ 8054 w 10000"/>
              <a:gd name="connsiteY13" fmla="*/ 10000 h 10034"/>
              <a:gd name="connsiteX14" fmla="*/ 8575 w 10000"/>
              <a:gd name="connsiteY14" fmla="*/ 10000 h 10034"/>
              <a:gd name="connsiteX15" fmla="*/ 8657 w 10000"/>
              <a:gd name="connsiteY15" fmla="*/ 9906 h 10034"/>
              <a:gd name="connsiteX16" fmla="*/ 8685 w 10000"/>
              <a:gd name="connsiteY16" fmla="*/ 9811 h 10034"/>
              <a:gd name="connsiteX17" fmla="*/ 10000 w 10000"/>
              <a:gd name="connsiteY17" fmla="*/ 5283 h 10034"/>
              <a:gd name="connsiteX18" fmla="*/ 10000 w 10000"/>
              <a:gd name="connsiteY18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0 w 10000"/>
              <a:gd name="connsiteY9" fmla="*/ 9434 h 10034"/>
              <a:gd name="connsiteX10" fmla="*/ 0 w 10000"/>
              <a:gd name="connsiteY10" fmla="*/ 10000 h 10034"/>
              <a:gd name="connsiteX11" fmla="*/ 903 w 10000"/>
              <a:gd name="connsiteY11" fmla="*/ 10034 h 10034"/>
              <a:gd name="connsiteX12" fmla="*/ 8054 w 10000"/>
              <a:gd name="connsiteY12" fmla="*/ 10000 h 10034"/>
              <a:gd name="connsiteX13" fmla="*/ 8575 w 10000"/>
              <a:gd name="connsiteY13" fmla="*/ 10000 h 10034"/>
              <a:gd name="connsiteX14" fmla="*/ 8657 w 10000"/>
              <a:gd name="connsiteY14" fmla="*/ 9906 h 10034"/>
              <a:gd name="connsiteX15" fmla="*/ 8685 w 10000"/>
              <a:gd name="connsiteY15" fmla="*/ 9811 h 10034"/>
              <a:gd name="connsiteX16" fmla="*/ 10000 w 10000"/>
              <a:gd name="connsiteY16" fmla="*/ 5283 h 10034"/>
              <a:gd name="connsiteX17" fmla="*/ 10000 w 10000"/>
              <a:gd name="connsiteY17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0 w 10000"/>
              <a:gd name="connsiteY9" fmla="*/ 9434 h 10034"/>
              <a:gd name="connsiteX10" fmla="*/ 903 w 10000"/>
              <a:gd name="connsiteY10" fmla="*/ 10034 h 10034"/>
              <a:gd name="connsiteX11" fmla="*/ 8054 w 10000"/>
              <a:gd name="connsiteY11" fmla="*/ 10000 h 10034"/>
              <a:gd name="connsiteX12" fmla="*/ 8575 w 10000"/>
              <a:gd name="connsiteY12" fmla="*/ 10000 h 10034"/>
              <a:gd name="connsiteX13" fmla="*/ 8657 w 10000"/>
              <a:gd name="connsiteY13" fmla="*/ 9906 h 10034"/>
              <a:gd name="connsiteX14" fmla="*/ 8685 w 10000"/>
              <a:gd name="connsiteY14" fmla="*/ 9811 h 10034"/>
              <a:gd name="connsiteX15" fmla="*/ 10000 w 10000"/>
              <a:gd name="connsiteY15" fmla="*/ 5283 h 10034"/>
              <a:gd name="connsiteX16" fmla="*/ 10000 w 10000"/>
              <a:gd name="connsiteY16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903 w 10000"/>
              <a:gd name="connsiteY9" fmla="*/ 10034 h 10034"/>
              <a:gd name="connsiteX10" fmla="*/ 8054 w 10000"/>
              <a:gd name="connsiteY10" fmla="*/ 10000 h 10034"/>
              <a:gd name="connsiteX11" fmla="*/ 8575 w 10000"/>
              <a:gd name="connsiteY11" fmla="*/ 10000 h 10034"/>
              <a:gd name="connsiteX12" fmla="*/ 8657 w 10000"/>
              <a:gd name="connsiteY12" fmla="*/ 9906 h 10034"/>
              <a:gd name="connsiteX13" fmla="*/ 8685 w 10000"/>
              <a:gd name="connsiteY13" fmla="*/ 9811 h 10034"/>
              <a:gd name="connsiteX14" fmla="*/ 10000 w 10000"/>
              <a:gd name="connsiteY14" fmla="*/ 5283 h 10034"/>
              <a:gd name="connsiteX15" fmla="*/ 10000 w 10000"/>
              <a:gd name="connsiteY15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903 w 10000"/>
              <a:gd name="connsiteY8" fmla="*/ 10034 h 10034"/>
              <a:gd name="connsiteX9" fmla="*/ 8054 w 10000"/>
              <a:gd name="connsiteY9" fmla="*/ 10000 h 10034"/>
              <a:gd name="connsiteX10" fmla="*/ 8575 w 10000"/>
              <a:gd name="connsiteY10" fmla="*/ 10000 h 10034"/>
              <a:gd name="connsiteX11" fmla="*/ 8657 w 10000"/>
              <a:gd name="connsiteY11" fmla="*/ 9906 h 10034"/>
              <a:gd name="connsiteX12" fmla="*/ 8685 w 10000"/>
              <a:gd name="connsiteY12" fmla="*/ 9811 h 10034"/>
              <a:gd name="connsiteX13" fmla="*/ 10000 w 10000"/>
              <a:gd name="connsiteY13" fmla="*/ 5283 h 10034"/>
              <a:gd name="connsiteX14" fmla="*/ 10000 w 10000"/>
              <a:gd name="connsiteY14" fmla="*/ 4717 h 10034"/>
              <a:gd name="connsiteX0" fmla="*/ 9863 w 9863"/>
              <a:gd name="connsiteY0" fmla="*/ 4717 h 10034"/>
              <a:gd name="connsiteX1" fmla="*/ 8548 w 9863"/>
              <a:gd name="connsiteY1" fmla="*/ 189 h 10034"/>
              <a:gd name="connsiteX2" fmla="*/ 8520 w 9863"/>
              <a:gd name="connsiteY2" fmla="*/ 94 h 10034"/>
              <a:gd name="connsiteX3" fmla="*/ 8438 w 9863"/>
              <a:gd name="connsiteY3" fmla="*/ 0 h 10034"/>
              <a:gd name="connsiteX4" fmla="*/ 7917 w 9863"/>
              <a:gd name="connsiteY4" fmla="*/ 0 h 10034"/>
              <a:gd name="connsiteX5" fmla="*/ 742 w 9863"/>
              <a:gd name="connsiteY5" fmla="*/ 70 h 10034"/>
              <a:gd name="connsiteX6" fmla="*/ 0 w 9863"/>
              <a:gd name="connsiteY6" fmla="*/ 0 h 10034"/>
              <a:gd name="connsiteX7" fmla="*/ 766 w 9863"/>
              <a:gd name="connsiteY7" fmla="*/ 10034 h 10034"/>
              <a:gd name="connsiteX8" fmla="*/ 7917 w 9863"/>
              <a:gd name="connsiteY8" fmla="*/ 10000 h 10034"/>
              <a:gd name="connsiteX9" fmla="*/ 8438 w 9863"/>
              <a:gd name="connsiteY9" fmla="*/ 10000 h 10034"/>
              <a:gd name="connsiteX10" fmla="*/ 8520 w 9863"/>
              <a:gd name="connsiteY10" fmla="*/ 9906 h 10034"/>
              <a:gd name="connsiteX11" fmla="*/ 8548 w 9863"/>
              <a:gd name="connsiteY11" fmla="*/ 9811 h 10034"/>
              <a:gd name="connsiteX12" fmla="*/ 9863 w 9863"/>
              <a:gd name="connsiteY12" fmla="*/ 5283 h 10034"/>
              <a:gd name="connsiteX13" fmla="*/ 9863 w 9863"/>
              <a:gd name="connsiteY13" fmla="*/ 4717 h 10034"/>
              <a:gd name="connsiteX0" fmla="*/ 9248 w 9248"/>
              <a:gd name="connsiteY0" fmla="*/ 4701 h 10000"/>
              <a:gd name="connsiteX1" fmla="*/ 7915 w 9248"/>
              <a:gd name="connsiteY1" fmla="*/ 188 h 10000"/>
              <a:gd name="connsiteX2" fmla="*/ 7886 w 9248"/>
              <a:gd name="connsiteY2" fmla="*/ 94 h 10000"/>
              <a:gd name="connsiteX3" fmla="*/ 7803 w 9248"/>
              <a:gd name="connsiteY3" fmla="*/ 0 h 10000"/>
              <a:gd name="connsiteX4" fmla="*/ 7275 w 9248"/>
              <a:gd name="connsiteY4" fmla="*/ 0 h 10000"/>
              <a:gd name="connsiteX5" fmla="*/ 0 w 9248"/>
              <a:gd name="connsiteY5" fmla="*/ 70 h 10000"/>
              <a:gd name="connsiteX6" fmla="*/ 25 w 9248"/>
              <a:gd name="connsiteY6" fmla="*/ 10000 h 10000"/>
              <a:gd name="connsiteX7" fmla="*/ 7275 w 9248"/>
              <a:gd name="connsiteY7" fmla="*/ 9966 h 10000"/>
              <a:gd name="connsiteX8" fmla="*/ 7803 w 9248"/>
              <a:gd name="connsiteY8" fmla="*/ 9966 h 10000"/>
              <a:gd name="connsiteX9" fmla="*/ 7886 w 9248"/>
              <a:gd name="connsiteY9" fmla="*/ 9872 h 10000"/>
              <a:gd name="connsiteX10" fmla="*/ 7915 w 9248"/>
              <a:gd name="connsiteY10" fmla="*/ 9778 h 10000"/>
              <a:gd name="connsiteX11" fmla="*/ 9248 w 9248"/>
              <a:gd name="connsiteY11" fmla="*/ 5265 h 10000"/>
              <a:gd name="connsiteX12" fmla="*/ 9248 w 9248"/>
              <a:gd name="connsiteY12" fmla="*/ 470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28727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8539" y="4800600"/>
            <a:ext cx="8913078" cy="566738"/>
          </a:xfrm>
        </p:spPr>
        <p:txBody>
          <a:bodyPr anchor="b">
            <a:normAutofit/>
          </a:bodyPr>
          <a:lstStyle>
            <a:lvl1pPr algn="l">
              <a:defRPr sz="2399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8538" y="634965"/>
            <a:ext cx="8913078" cy="385497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s-ES" smtClean="0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8539" y="5367338"/>
            <a:ext cx="891307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780E-2C58-4DF3-8D37-D93F664E93EA}" type="datetime1">
              <a:rPr lang="en-US" smtClean="0"/>
              <a:t>3/7/2018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>
            <a:spLocks/>
          </p:cNvSpPr>
          <p:nvPr/>
        </p:nvSpPr>
        <p:spPr bwMode="auto">
          <a:xfrm flipV="1">
            <a:off x="-4187" y="4911726"/>
            <a:ext cx="1588113" cy="507297"/>
          </a:xfrm>
          <a:custGeom>
            <a:avLst/>
            <a:gdLst>
              <a:gd name="T0" fmla="*/ 365 w 367"/>
              <a:gd name="T1" fmla="*/ 50 h 106"/>
              <a:gd name="T2" fmla="*/ 317 w 367"/>
              <a:gd name="T3" fmla="*/ 2 h 106"/>
              <a:gd name="T4" fmla="*/ 316 w 367"/>
              <a:gd name="T5" fmla="*/ 1 h 106"/>
              <a:gd name="T6" fmla="*/ 313 w 367"/>
              <a:gd name="T7" fmla="*/ 0 h 106"/>
              <a:gd name="T8" fmla="*/ 294 w 367"/>
              <a:gd name="T9" fmla="*/ 0 h 106"/>
              <a:gd name="T10" fmla="*/ 5 w 367"/>
              <a:gd name="T11" fmla="*/ 0 h 106"/>
              <a:gd name="T12" fmla="*/ 0 w 367"/>
              <a:gd name="T13" fmla="*/ 0 h 106"/>
              <a:gd name="T14" fmla="*/ 0 w 367"/>
              <a:gd name="T15" fmla="*/ 5 h 106"/>
              <a:gd name="T16" fmla="*/ 0 w 367"/>
              <a:gd name="T17" fmla="*/ 100 h 106"/>
              <a:gd name="T18" fmla="*/ 0 w 367"/>
              <a:gd name="T19" fmla="*/ 106 h 106"/>
              <a:gd name="T20" fmla="*/ 5 w 367"/>
              <a:gd name="T21" fmla="*/ 106 h 106"/>
              <a:gd name="T22" fmla="*/ 294 w 367"/>
              <a:gd name="T23" fmla="*/ 106 h 106"/>
              <a:gd name="T24" fmla="*/ 313 w 367"/>
              <a:gd name="T25" fmla="*/ 106 h 106"/>
              <a:gd name="T26" fmla="*/ 316 w 367"/>
              <a:gd name="T27" fmla="*/ 105 h 106"/>
              <a:gd name="T28" fmla="*/ 317 w 367"/>
              <a:gd name="T29" fmla="*/ 104 h 106"/>
              <a:gd name="T30" fmla="*/ 365 w 367"/>
              <a:gd name="T31" fmla="*/ 56 h 106"/>
              <a:gd name="T32" fmla="*/ 365 w 367"/>
              <a:gd name="T33" fmla="*/ 50 h 106"/>
              <a:gd name="connsiteX0" fmla="*/ 9946 w 9946"/>
              <a:gd name="connsiteY0" fmla="*/ 4717 h 10000"/>
              <a:gd name="connsiteX1" fmla="*/ 8638 w 9946"/>
              <a:gd name="connsiteY1" fmla="*/ 189 h 10000"/>
              <a:gd name="connsiteX2" fmla="*/ 8610 w 9946"/>
              <a:gd name="connsiteY2" fmla="*/ 94 h 10000"/>
              <a:gd name="connsiteX3" fmla="*/ 8529 w 9946"/>
              <a:gd name="connsiteY3" fmla="*/ 0 h 10000"/>
              <a:gd name="connsiteX4" fmla="*/ 8011 w 9946"/>
              <a:gd name="connsiteY4" fmla="*/ 0 h 10000"/>
              <a:gd name="connsiteX5" fmla="*/ 874 w 9946"/>
              <a:gd name="connsiteY5" fmla="*/ 70 h 10000"/>
              <a:gd name="connsiteX6" fmla="*/ 136 w 9946"/>
              <a:gd name="connsiteY6" fmla="*/ 0 h 10000"/>
              <a:gd name="connsiteX7" fmla="*/ 0 w 9946"/>
              <a:gd name="connsiteY7" fmla="*/ 0 h 10000"/>
              <a:gd name="connsiteX8" fmla="*/ 0 w 9946"/>
              <a:gd name="connsiteY8" fmla="*/ 472 h 10000"/>
              <a:gd name="connsiteX9" fmla="*/ 0 w 9946"/>
              <a:gd name="connsiteY9" fmla="*/ 9434 h 10000"/>
              <a:gd name="connsiteX10" fmla="*/ 0 w 9946"/>
              <a:gd name="connsiteY10" fmla="*/ 10000 h 10000"/>
              <a:gd name="connsiteX11" fmla="*/ 136 w 9946"/>
              <a:gd name="connsiteY11" fmla="*/ 10000 h 10000"/>
              <a:gd name="connsiteX12" fmla="*/ 8011 w 9946"/>
              <a:gd name="connsiteY12" fmla="*/ 10000 h 10000"/>
              <a:gd name="connsiteX13" fmla="*/ 8529 w 9946"/>
              <a:gd name="connsiteY13" fmla="*/ 10000 h 10000"/>
              <a:gd name="connsiteX14" fmla="*/ 8610 w 9946"/>
              <a:gd name="connsiteY14" fmla="*/ 9906 h 10000"/>
              <a:gd name="connsiteX15" fmla="*/ 8638 w 9946"/>
              <a:gd name="connsiteY15" fmla="*/ 9811 h 10000"/>
              <a:gd name="connsiteX16" fmla="*/ 9946 w 9946"/>
              <a:gd name="connsiteY16" fmla="*/ 5283 h 10000"/>
              <a:gd name="connsiteX17" fmla="*/ 9946 w 9946"/>
              <a:gd name="connsiteY17" fmla="*/ 4717 h 10000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0 w 10000"/>
              <a:gd name="connsiteY9" fmla="*/ 9434 h 10034"/>
              <a:gd name="connsiteX10" fmla="*/ 0 w 10000"/>
              <a:gd name="connsiteY10" fmla="*/ 10000 h 10034"/>
              <a:gd name="connsiteX11" fmla="*/ 137 w 10000"/>
              <a:gd name="connsiteY11" fmla="*/ 10000 h 10034"/>
              <a:gd name="connsiteX12" fmla="*/ 903 w 10000"/>
              <a:gd name="connsiteY12" fmla="*/ 10034 h 10034"/>
              <a:gd name="connsiteX13" fmla="*/ 8054 w 10000"/>
              <a:gd name="connsiteY13" fmla="*/ 10000 h 10034"/>
              <a:gd name="connsiteX14" fmla="*/ 8575 w 10000"/>
              <a:gd name="connsiteY14" fmla="*/ 10000 h 10034"/>
              <a:gd name="connsiteX15" fmla="*/ 8657 w 10000"/>
              <a:gd name="connsiteY15" fmla="*/ 9906 h 10034"/>
              <a:gd name="connsiteX16" fmla="*/ 8685 w 10000"/>
              <a:gd name="connsiteY16" fmla="*/ 9811 h 10034"/>
              <a:gd name="connsiteX17" fmla="*/ 10000 w 10000"/>
              <a:gd name="connsiteY17" fmla="*/ 5283 h 10034"/>
              <a:gd name="connsiteX18" fmla="*/ 10000 w 10000"/>
              <a:gd name="connsiteY18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0 w 10000"/>
              <a:gd name="connsiteY9" fmla="*/ 9434 h 10034"/>
              <a:gd name="connsiteX10" fmla="*/ 0 w 10000"/>
              <a:gd name="connsiteY10" fmla="*/ 10000 h 10034"/>
              <a:gd name="connsiteX11" fmla="*/ 903 w 10000"/>
              <a:gd name="connsiteY11" fmla="*/ 10034 h 10034"/>
              <a:gd name="connsiteX12" fmla="*/ 8054 w 10000"/>
              <a:gd name="connsiteY12" fmla="*/ 10000 h 10034"/>
              <a:gd name="connsiteX13" fmla="*/ 8575 w 10000"/>
              <a:gd name="connsiteY13" fmla="*/ 10000 h 10034"/>
              <a:gd name="connsiteX14" fmla="*/ 8657 w 10000"/>
              <a:gd name="connsiteY14" fmla="*/ 9906 h 10034"/>
              <a:gd name="connsiteX15" fmla="*/ 8685 w 10000"/>
              <a:gd name="connsiteY15" fmla="*/ 9811 h 10034"/>
              <a:gd name="connsiteX16" fmla="*/ 10000 w 10000"/>
              <a:gd name="connsiteY16" fmla="*/ 5283 h 10034"/>
              <a:gd name="connsiteX17" fmla="*/ 10000 w 10000"/>
              <a:gd name="connsiteY17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0 w 10000"/>
              <a:gd name="connsiteY9" fmla="*/ 9434 h 10034"/>
              <a:gd name="connsiteX10" fmla="*/ 903 w 10000"/>
              <a:gd name="connsiteY10" fmla="*/ 10034 h 10034"/>
              <a:gd name="connsiteX11" fmla="*/ 8054 w 10000"/>
              <a:gd name="connsiteY11" fmla="*/ 10000 h 10034"/>
              <a:gd name="connsiteX12" fmla="*/ 8575 w 10000"/>
              <a:gd name="connsiteY12" fmla="*/ 10000 h 10034"/>
              <a:gd name="connsiteX13" fmla="*/ 8657 w 10000"/>
              <a:gd name="connsiteY13" fmla="*/ 9906 h 10034"/>
              <a:gd name="connsiteX14" fmla="*/ 8685 w 10000"/>
              <a:gd name="connsiteY14" fmla="*/ 9811 h 10034"/>
              <a:gd name="connsiteX15" fmla="*/ 10000 w 10000"/>
              <a:gd name="connsiteY15" fmla="*/ 5283 h 10034"/>
              <a:gd name="connsiteX16" fmla="*/ 10000 w 10000"/>
              <a:gd name="connsiteY16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0 w 10000"/>
              <a:gd name="connsiteY8" fmla="*/ 472 h 10034"/>
              <a:gd name="connsiteX9" fmla="*/ 903 w 10000"/>
              <a:gd name="connsiteY9" fmla="*/ 10034 h 10034"/>
              <a:gd name="connsiteX10" fmla="*/ 8054 w 10000"/>
              <a:gd name="connsiteY10" fmla="*/ 10000 h 10034"/>
              <a:gd name="connsiteX11" fmla="*/ 8575 w 10000"/>
              <a:gd name="connsiteY11" fmla="*/ 10000 h 10034"/>
              <a:gd name="connsiteX12" fmla="*/ 8657 w 10000"/>
              <a:gd name="connsiteY12" fmla="*/ 9906 h 10034"/>
              <a:gd name="connsiteX13" fmla="*/ 8685 w 10000"/>
              <a:gd name="connsiteY13" fmla="*/ 9811 h 10034"/>
              <a:gd name="connsiteX14" fmla="*/ 10000 w 10000"/>
              <a:gd name="connsiteY14" fmla="*/ 5283 h 10034"/>
              <a:gd name="connsiteX15" fmla="*/ 10000 w 10000"/>
              <a:gd name="connsiteY15" fmla="*/ 4717 h 10034"/>
              <a:gd name="connsiteX0" fmla="*/ 10000 w 10000"/>
              <a:gd name="connsiteY0" fmla="*/ 4717 h 10034"/>
              <a:gd name="connsiteX1" fmla="*/ 8685 w 10000"/>
              <a:gd name="connsiteY1" fmla="*/ 189 h 10034"/>
              <a:gd name="connsiteX2" fmla="*/ 8657 w 10000"/>
              <a:gd name="connsiteY2" fmla="*/ 94 h 10034"/>
              <a:gd name="connsiteX3" fmla="*/ 8575 w 10000"/>
              <a:gd name="connsiteY3" fmla="*/ 0 h 10034"/>
              <a:gd name="connsiteX4" fmla="*/ 8054 w 10000"/>
              <a:gd name="connsiteY4" fmla="*/ 0 h 10034"/>
              <a:gd name="connsiteX5" fmla="*/ 879 w 10000"/>
              <a:gd name="connsiteY5" fmla="*/ 70 h 10034"/>
              <a:gd name="connsiteX6" fmla="*/ 137 w 10000"/>
              <a:gd name="connsiteY6" fmla="*/ 0 h 10034"/>
              <a:gd name="connsiteX7" fmla="*/ 0 w 10000"/>
              <a:gd name="connsiteY7" fmla="*/ 0 h 10034"/>
              <a:gd name="connsiteX8" fmla="*/ 903 w 10000"/>
              <a:gd name="connsiteY8" fmla="*/ 10034 h 10034"/>
              <a:gd name="connsiteX9" fmla="*/ 8054 w 10000"/>
              <a:gd name="connsiteY9" fmla="*/ 10000 h 10034"/>
              <a:gd name="connsiteX10" fmla="*/ 8575 w 10000"/>
              <a:gd name="connsiteY10" fmla="*/ 10000 h 10034"/>
              <a:gd name="connsiteX11" fmla="*/ 8657 w 10000"/>
              <a:gd name="connsiteY11" fmla="*/ 9906 h 10034"/>
              <a:gd name="connsiteX12" fmla="*/ 8685 w 10000"/>
              <a:gd name="connsiteY12" fmla="*/ 9811 h 10034"/>
              <a:gd name="connsiteX13" fmla="*/ 10000 w 10000"/>
              <a:gd name="connsiteY13" fmla="*/ 5283 h 10034"/>
              <a:gd name="connsiteX14" fmla="*/ 10000 w 10000"/>
              <a:gd name="connsiteY14" fmla="*/ 4717 h 10034"/>
              <a:gd name="connsiteX0" fmla="*/ 9863 w 9863"/>
              <a:gd name="connsiteY0" fmla="*/ 4717 h 10034"/>
              <a:gd name="connsiteX1" fmla="*/ 8548 w 9863"/>
              <a:gd name="connsiteY1" fmla="*/ 189 h 10034"/>
              <a:gd name="connsiteX2" fmla="*/ 8520 w 9863"/>
              <a:gd name="connsiteY2" fmla="*/ 94 h 10034"/>
              <a:gd name="connsiteX3" fmla="*/ 8438 w 9863"/>
              <a:gd name="connsiteY3" fmla="*/ 0 h 10034"/>
              <a:gd name="connsiteX4" fmla="*/ 7917 w 9863"/>
              <a:gd name="connsiteY4" fmla="*/ 0 h 10034"/>
              <a:gd name="connsiteX5" fmla="*/ 742 w 9863"/>
              <a:gd name="connsiteY5" fmla="*/ 70 h 10034"/>
              <a:gd name="connsiteX6" fmla="*/ 0 w 9863"/>
              <a:gd name="connsiteY6" fmla="*/ 0 h 10034"/>
              <a:gd name="connsiteX7" fmla="*/ 766 w 9863"/>
              <a:gd name="connsiteY7" fmla="*/ 10034 h 10034"/>
              <a:gd name="connsiteX8" fmla="*/ 7917 w 9863"/>
              <a:gd name="connsiteY8" fmla="*/ 10000 h 10034"/>
              <a:gd name="connsiteX9" fmla="*/ 8438 w 9863"/>
              <a:gd name="connsiteY9" fmla="*/ 10000 h 10034"/>
              <a:gd name="connsiteX10" fmla="*/ 8520 w 9863"/>
              <a:gd name="connsiteY10" fmla="*/ 9906 h 10034"/>
              <a:gd name="connsiteX11" fmla="*/ 8548 w 9863"/>
              <a:gd name="connsiteY11" fmla="*/ 9811 h 10034"/>
              <a:gd name="connsiteX12" fmla="*/ 9863 w 9863"/>
              <a:gd name="connsiteY12" fmla="*/ 5283 h 10034"/>
              <a:gd name="connsiteX13" fmla="*/ 9863 w 9863"/>
              <a:gd name="connsiteY13" fmla="*/ 4717 h 10034"/>
              <a:gd name="connsiteX0" fmla="*/ 9248 w 9248"/>
              <a:gd name="connsiteY0" fmla="*/ 4701 h 10000"/>
              <a:gd name="connsiteX1" fmla="*/ 7915 w 9248"/>
              <a:gd name="connsiteY1" fmla="*/ 188 h 10000"/>
              <a:gd name="connsiteX2" fmla="*/ 7886 w 9248"/>
              <a:gd name="connsiteY2" fmla="*/ 94 h 10000"/>
              <a:gd name="connsiteX3" fmla="*/ 7803 w 9248"/>
              <a:gd name="connsiteY3" fmla="*/ 0 h 10000"/>
              <a:gd name="connsiteX4" fmla="*/ 7275 w 9248"/>
              <a:gd name="connsiteY4" fmla="*/ 0 h 10000"/>
              <a:gd name="connsiteX5" fmla="*/ 0 w 9248"/>
              <a:gd name="connsiteY5" fmla="*/ 70 h 10000"/>
              <a:gd name="connsiteX6" fmla="*/ 25 w 9248"/>
              <a:gd name="connsiteY6" fmla="*/ 10000 h 10000"/>
              <a:gd name="connsiteX7" fmla="*/ 7275 w 9248"/>
              <a:gd name="connsiteY7" fmla="*/ 9966 h 10000"/>
              <a:gd name="connsiteX8" fmla="*/ 7803 w 9248"/>
              <a:gd name="connsiteY8" fmla="*/ 9966 h 10000"/>
              <a:gd name="connsiteX9" fmla="*/ 7886 w 9248"/>
              <a:gd name="connsiteY9" fmla="*/ 9872 h 10000"/>
              <a:gd name="connsiteX10" fmla="*/ 7915 w 9248"/>
              <a:gd name="connsiteY10" fmla="*/ 9778 h 10000"/>
              <a:gd name="connsiteX11" fmla="*/ 9248 w 9248"/>
              <a:gd name="connsiteY11" fmla="*/ 5265 h 10000"/>
              <a:gd name="connsiteX12" fmla="*/ 9248 w 9248"/>
              <a:gd name="connsiteY12" fmla="*/ 470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674" y="4983088"/>
            <a:ext cx="779564" cy="365125"/>
          </a:xfrm>
        </p:spPr>
        <p:txBody>
          <a:bodyPr/>
          <a:lstStyle/>
          <a:p>
            <a:fld id="{D57F1E4F-1CFF-5643-939E-217C01CDF565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90427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0773" cy="6638628"/>
            <a:chOff x="2487613" y="285750"/>
            <a:chExt cx="2428875" cy="5654676"/>
          </a:xfrm>
        </p:grpSpPr>
        <p:sp>
          <p:nvSpPr>
            <p:cNvPr id="24" name="Freeform 11"/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22 w 22"/>
                <a:gd name="T1" fmla="*/ 136 h 136"/>
                <a:gd name="T2" fmla="*/ 17 w 22"/>
                <a:gd name="T3" fmla="*/ 80 h 136"/>
                <a:gd name="T4" fmla="*/ 0 w 22"/>
                <a:gd name="T5" fmla="*/ 0 h 136"/>
                <a:gd name="T6" fmla="*/ 0 w 22"/>
                <a:gd name="T7" fmla="*/ 35 h 136"/>
                <a:gd name="T8" fmla="*/ 20 w 22"/>
                <a:gd name="T9" fmla="*/ 124 h 136"/>
                <a:gd name="T10" fmla="*/ 22 w 22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5" name="Freeform 12"/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86 w 140"/>
                <a:gd name="T1" fmla="*/ 350 h 504"/>
                <a:gd name="T2" fmla="*/ 139 w 140"/>
                <a:gd name="T3" fmla="*/ 504 h 504"/>
                <a:gd name="T4" fmla="*/ 140 w 140"/>
                <a:gd name="T5" fmla="*/ 478 h 504"/>
                <a:gd name="T6" fmla="*/ 95 w 140"/>
                <a:gd name="T7" fmla="*/ 347 h 504"/>
                <a:gd name="T8" fmla="*/ 0 w 140"/>
                <a:gd name="T9" fmla="*/ 0 h 504"/>
                <a:gd name="T10" fmla="*/ 6 w 140"/>
                <a:gd name="T11" fmla="*/ 61 h 504"/>
                <a:gd name="T12" fmla="*/ 86 w 140"/>
                <a:gd name="T13" fmla="*/ 350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6" name="Freeform 13"/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8 w 132"/>
                <a:gd name="T1" fmla="*/ 22 h 308"/>
                <a:gd name="T2" fmla="*/ 0 w 132"/>
                <a:gd name="T3" fmla="*/ 0 h 308"/>
                <a:gd name="T4" fmla="*/ 0 w 132"/>
                <a:gd name="T5" fmla="*/ 29 h 308"/>
                <a:gd name="T6" fmla="*/ 68 w 132"/>
                <a:gd name="T7" fmla="*/ 194 h 308"/>
                <a:gd name="T8" fmla="*/ 123 w 132"/>
                <a:gd name="T9" fmla="*/ 308 h 308"/>
                <a:gd name="T10" fmla="*/ 132 w 132"/>
                <a:gd name="T11" fmla="*/ 308 h 308"/>
                <a:gd name="T12" fmla="*/ 77 w 132"/>
                <a:gd name="T13" fmla="*/ 190 h 308"/>
                <a:gd name="T14" fmla="*/ 8 w 132"/>
                <a:gd name="T15" fmla="*/ 2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7" name="Freeform 14"/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28 w 37"/>
                <a:gd name="T1" fmla="*/ 79 h 79"/>
                <a:gd name="T2" fmla="*/ 37 w 37"/>
                <a:gd name="T3" fmla="*/ 79 h 79"/>
                <a:gd name="T4" fmla="*/ 0 w 37"/>
                <a:gd name="T5" fmla="*/ 0 h 79"/>
                <a:gd name="T6" fmla="*/ 28 w 37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8" name="Freeform 15"/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162 w 178"/>
                <a:gd name="T1" fmla="*/ 660 h 722"/>
                <a:gd name="T2" fmla="*/ 116 w 178"/>
                <a:gd name="T3" fmla="*/ 534 h 722"/>
                <a:gd name="T4" fmla="*/ 40 w 178"/>
                <a:gd name="T5" fmla="*/ 236 h 722"/>
                <a:gd name="T6" fmla="*/ 12 w 178"/>
                <a:gd name="T7" fmla="*/ 51 h 722"/>
                <a:gd name="T8" fmla="*/ 0 w 178"/>
                <a:gd name="T9" fmla="*/ 0 h 722"/>
                <a:gd name="T10" fmla="*/ 33 w 178"/>
                <a:gd name="T11" fmla="*/ 237 h 722"/>
                <a:gd name="T12" fmla="*/ 107 w 178"/>
                <a:gd name="T13" fmla="*/ 537 h 722"/>
                <a:gd name="T14" fmla="*/ 160 w 178"/>
                <a:gd name="T15" fmla="*/ 681 h 722"/>
                <a:gd name="T16" fmla="*/ 178 w 178"/>
                <a:gd name="T17" fmla="*/ 722 h 722"/>
                <a:gd name="T18" fmla="*/ 174 w 178"/>
                <a:gd name="T19" fmla="*/ 708 h 722"/>
                <a:gd name="T20" fmla="*/ 162 w 178"/>
                <a:gd name="T21" fmla="*/ 660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9" name="Freeform 16"/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11 w 23"/>
                <a:gd name="T1" fmla="*/ 577 h 635"/>
                <a:gd name="T2" fmla="*/ 12 w 23"/>
                <a:gd name="T3" fmla="*/ 589 h 635"/>
                <a:gd name="T4" fmla="*/ 22 w 23"/>
                <a:gd name="T5" fmla="*/ 632 h 635"/>
                <a:gd name="T6" fmla="*/ 23 w 23"/>
                <a:gd name="T7" fmla="*/ 635 h 635"/>
                <a:gd name="T8" fmla="*/ 17 w 23"/>
                <a:gd name="T9" fmla="*/ 576 h 635"/>
                <a:gd name="T10" fmla="*/ 5 w 23"/>
                <a:gd name="T11" fmla="*/ 269 h 635"/>
                <a:gd name="T12" fmla="*/ 15 w 23"/>
                <a:gd name="T13" fmla="*/ 0 h 635"/>
                <a:gd name="T14" fmla="*/ 12 w 23"/>
                <a:gd name="T15" fmla="*/ 0 h 635"/>
                <a:gd name="T16" fmla="*/ 1 w 23"/>
                <a:gd name="T17" fmla="*/ 269 h 635"/>
                <a:gd name="T18" fmla="*/ 11 w 23"/>
                <a:gd name="T19" fmla="*/ 577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0" name="Freeform 17"/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5 w 17"/>
                <a:gd name="T3" fmla="*/ 56 h 107"/>
                <a:gd name="T4" fmla="*/ 17 w 17"/>
                <a:gd name="T5" fmla="*/ 107 h 107"/>
                <a:gd name="T6" fmla="*/ 11 w 17"/>
                <a:gd name="T7" fmla="*/ 46 h 107"/>
                <a:gd name="T8" fmla="*/ 10 w 17"/>
                <a:gd name="T9" fmla="*/ 43 h 107"/>
                <a:gd name="T10" fmla="*/ 0 w 17"/>
                <a:gd name="T1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1" name="Freeform 18"/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5 w 41"/>
                <a:gd name="T3" fmla="*/ 93 h 222"/>
                <a:gd name="T4" fmla="*/ 17 w 41"/>
                <a:gd name="T5" fmla="*/ 166 h 222"/>
                <a:gd name="T6" fmla="*/ 24 w 41"/>
                <a:gd name="T7" fmla="*/ 184 h 222"/>
                <a:gd name="T8" fmla="*/ 41 w 41"/>
                <a:gd name="T9" fmla="*/ 222 h 222"/>
                <a:gd name="T10" fmla="*/ 38 w 41"/>
                <a:gd name="T11" fmla="*/ 212 h 222"/>
                <a:gd name="T12" fmla="*/ 13 w 41"/>
                <a:gd name="T13" fmla="*/ 92 h 222"/>
                <a:gd name="T14" fmla="*/ 8 w 41"/>
                <a:gd name="T15" fmla="*/ 22 h 222"/>
                <a:gd name="T16" fmla="*/ 7 w 41"/>
                <a:gd name="T17" fmla="*/ 18 h 222"/>
                <a:gd name="T18" fmla="*/ 0 w 41"/>
                <a:gd name="T19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2" name="Freeform 19"/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7 w 450"/>
                <a:gd name="T1" fmla="*/ 854 h 878"/>
                <a:gd name="T2" fmla="*/ 50 w 450"/>
                <a:gd name="T3" fmla="*/ 613 h 878"/>
                <a:gd name="T4" fmla="*/ 149 w 450"/>
                <a:gd name="T5" fmla="*/ 388 h 878"/>
                <a:gd name="T6" fmla="*/ 285 w 450"/>
                <a:gd name="T7" fmla="*/ 183 h 878"/>
                <a:gd name="T8" fmla="*/ 364 w 450"/>
                <a:gd name="T9" fmla="*/ 89 h 878"/>
                <a:gd name="T10" fmla="*/ 406 w 450"/>
                <a:gd name="T11" fmla="*/ 44 h 878"/>
                <a:gd name="T12" fmla="*/ 450 w 450"/>
                <a:gd name="T13" fmla="*/ 1 h 878"/>
                <a:gd name="T14" fmla="*/ 450 w 450"/>
                <a:gd name="T15" fmla="*/ 0 h 878"/>
                <a:gd name="T16" fmla="*/ 405 w 450"/>
                <a:gd name="T17" fmla="*/ 43 h 878"/>
                <a:gd name="T18" fmla="*/ 363 w 450"/>
                <a:gd name="T19" fmla="*/ 88 h 878"/>
                <a:gd name="T20" fmla="*/ 283 w 450"/>
                <a:gd name="T21" fmla="*/ 181 h 878"/>
                <a:gd name="T22" fmla="*/ 145 w 450"/>
                <a:gd name="T23" fmla="*/ 386 h 878"/>
                <a:gd name="T24" fmla="*/ 45 w 450"/>
                <a:gd name="T25" fmla="*/ 611 h 878"/>
                <a:gd name="T26" fmla="*/ 0 w 450"/>
                <a:gd name="T27" fmla="*/ 854 h 878"/>
                <a:gd name="T28" fmla="*/ 0 w 450"/>
                <a:gd name="T29" fmla="*/ 859 h 878"/>
                <a:gd name="T30" fmla="*/ 7 w 450"/>
                <a:gd name="T31" fmla="*/ 878 h 878"/>
                <a:gd name="T32" fmla="*/ 7 w 450"/>
                <a:gd name="T33" fmla="*/ 854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3" name="Freeform 20"/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26 w 35"/>
                <a:gd name="T3" fmla="*/ 73 h 73"/>
                <a:gd name="T4" fmla="*/ 35 w 35"/>
                <a:gd name="T5" fmla="*/ 73 h 73"/>
                <a:gd name="T6" fmla="*/ 0 w 35"/>
                <a:gd name="T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4" name="Freeform 21"/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7 w 8"/>
                <a:gd name="T1" fmla="*/ 44 h 48"/>
                <a:gd name="T2" fmla="*/ 8 w 8"/>
                <a:gd name="T3" fmla="*/ 48 h 48"/>
                <a:gd name="T4" fmla="*/ 8 w 8"/>
                <a:gd name="T5" fmla="*/ 19 h 48"/>
                <a:gd name="T6" fmla="*/ 1 w 8"/>
                <a:gd name="T7" fmla="*/ 0 h 48"/>
                <a:gd name="T8" fmla="*/ 0 w 8"/>
                <a:gd name="T9" fmla="*/ 26 h 48"/>
                <a:gd name="T10" fmla="*/ 7 w 8"/>
                <a:gd name="T1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5" name="Freeform 22"/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7 w 52"/>
                <a:gd name="T1" fmla="*/ 18 h 135"/>
                <a:gd name="T2" fmla="*/ 0 w 52"/>
                <a:gd name="T3" fmla="*/ 0 h 135"/>
                <a:gd name="T4" fmla="*/ 12 w 52"/>
                <a:gd name="T5" fmla="*/ 48 h 135"/>
                <a:gd name="T6" fmla="*/ 16 w 52"/>
                <a:gd name="T7" fmla="*/ 62 h 135"/>
                <a:gd name="T8" fmla="*/ 51 w 52"/>
                <a:gd name="T9" fmla="*/ 135 h 135"/>
                <a:gd name="T10" fmla="*/ 52 w 52"/>
                <a:gd name="T11" fmla="*/ 135 h 135"/>
                <a:gd name="T12" fmla="*/ 24 w 52"/>
                <a:gd name="T13" fmla="*/ 56 h 135"/>
                <a:gd name="T14" fmla="*/ 7 w 52"/>
                <a:gd name="T15" fmla="*/ 1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214" y="-36668"/>
            <a:ext cx="2356060" cy="6889921"/>
            <a:chOff x="6627813" y="165100"/>
            <a:chExt cx="1952625" cy="5708651"/>
          </a:xfrm>
        </p:grpSpPr>
        <p:sp>
          <p:nvSpPr>
            <p:cNvPr id="11" name="Freeform 27"/>
            <p:cNvSpPr>
              <a:spLocks/>
            </p:cNvSpPr>
            <p:nvPr/>
          </p:nvSpPr>
          <p:spPr bwMode="auto">
            <a:xfrm>
              <a:off x="6627813" y="165100"/>
              <a:ext cx="409575" cy="3646488"/>
            </a:xfrm>
            <a:custGeom>
              <a:avLst/>
              <a:gdLst>
                <a:gd name="T0" fmla="*/ 7 w 103"/>
                <a:gd name="T1" fmla="*/ 210 h 920"/>
                <a:gd name="T2" fmla="*/ 26 w 103"/>
                <a:gd name="T3" fmla="*/ 445 h 920"/>
                <a:gd name="T4" fmla="*/ 57 w 103"/>
                <a:gd name="T5" fmla="*/ 679 h 920"/>
                <a:gd name="T6" fmla="*/ 101 w 103"/>
                <a:gd name="T7" fmla="*/ 911 h 920"/>
                <a:gd name="T8" fmla="*/ 103 w 103"/>
                <a:gd name="T9" fmla="*/ 920 h 920"/>
                <a:gd name="T10" fmla="*/ 99 w 103"/>
                <a:gd name="T11" fmla="*/ 874 h 920"/>
                <a:gd name="T12" fmla="*/ 99 w 103"/>
                <a:gd name="T13" fmla="*/ 866 h 920"/>
                <a:gd name="T14" fmla="*/ 63 w 103"/>
                <a:gd name="T15" fmla="*/ 678 h 920"/>
                <a:gd name="T16" fmla="*/ 30 w 103"/>
                <a:gd name="T17" fmla="*/ 444 h 920"/>
                <a:gd name="T18" fmla="*/ 9 w 103"/>
                <a:gd name="T19" fmla="*/ 209 h 920"/>
                <a:gd name="T20" fmla="*/ 3 w 103"/>
                <a:gd name="T21" fmla="*/ 92 h 920"/>
                <a:gd name="T22" fmla="*/ 1 w 103"/>
                <a:gd name="T23" fmla="*/ 0 h 920"/>
                <a:gd name="T24" fmla="*/ 0 w 103"/>
                <a:gd name="T25" fmla="*/ 0 h 920"/>
                <a:gd name="T26" fmla="*/ 1 w 103"/>
                <a:gd name="T27" fmla="*/ 92 h 920"/>
                <a:gd name="T28" fmla="*/ 7 w 103"/>
                <a:gd name="T29" fmla="*/ 210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2" name="Freeform 28"/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53 w 88"/>
                <a:gd name="T1" fmla="*/ 229 h 330"/>
                <a:gd name="T2" fmla="*/ 88 w 88"/>
                <a:gd name="T3" fmla="*/ 330 h 330"/>
                <a:gd name="T4" fmla="*/ 88 w 88"/>
                <a:gd name="T5" fmla="*/ 308 h 330"/>
                <a:gd name="T6" fmla="*/ 88 w 88"/>
                <a:gd name="T7" fmla="*/ 304 h 330"/>
                <a:gd name="T8" fmla="*/ 62 w 88"/>
                <a:gd name="T9" fmla="*/ 226 h 330"/>
                <a:gd name="T10" fmla="*/ 0 w 88"/>
                <a:gd name="T11" fmla="*/ 0 h 330"/>
                <a:gd name="T12" fmla="*/ 7 w 88"/>
                <a:gd name="T13" fmla="*/ 63 h 330"/>
                <a:gd name="T14" fmla="*/ 53 w 88"/>
                <a:gd name="T15" fmla="*/ 229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3" name="Freeform 29"/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6 w 90"/>
                <a:gd name="T1" fmla="*/ 15 h 207"/>
                <a:gd name="T2" fmla="*/ 0 w 90"/>
                <a:gd name="T3" fmla="*/ 0 h 207"/>
                <a:gd name="T4" fmla="*/ 1 w 90"/>
                <a:gd name="T5" fmla="*/ 29 h 207"/>
                <a:gd name="T6" fmla="*/ 42 w 90"/>
                <a:gd name="T7" fmla="*/ 127 h 207"/>
                <a:gd name="T8" fmla="*/ 80 w 90"/>
                <a:gd name="T9" fmla="*/ 207 h 207"/>
                <a:gd name="T10" fmla="*/ 90 w 90"/>
                <a:gd name="T11" fmla="*/ 207 h 207"/>
                <a:gd name="T12" fmla="*/ 50 w 90"/>
                <a:gd name="T13" fmla="*/ 123 h 207"/>
                <a:gd name="T14" fmla="*/ 6 w 90"/>
                <a:gd name="T15" fmla="*/ 15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4" name="Freeform 30"/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101 w 115"/>
                <a:gd name="T1" fmla="*/ 409 h 467"/>
                <a:gd name="T2" fmla="*/ 78 w 115"/>
                <a:gd name="T3" fmla="*/ 344 h 467"/>
                <a:gd name="T4" fmla="*/ 29 w 115"/>
                <a:gd name="T5" fmla="*/ 151 h 467"/>
                <a:gd name="T6" fmla="*/ 13 w 115"/>
                <a:gd name="T7" fmla="*/ 53 h 467"/>
                <a:gd name="T8" fmla="*/ 0 w 115"/>
                <a:gd name="T9" fmla="*/ 0 h 467"/>
                <a:gd name="T10" fmla="*/ 21 w 115"/>
                <a:gd name="T11" fmla="*/ 152 h 467"/>
                <a:gd name="T12" fmla="*/ 69 w 115"/>
                <a:gd name="T13" fmla="*/ 347 h 467"/>
                <a:gd name="T14" fmla="*/ 103 w 115"/>
                <a:gd name="T15" fmla="*/ 441 h 467"/>
                <a:gd name="T16" fmla="*/ 115 w 115"/>
                <a:gd name="T17" fmla="*/ 467 h 467"/>
                <a:gd name="T18" fmla="*/ 112 w 115"/>
                <a:gd name="T19" fmla="*/ 458 h 467"/>
                <a:gd name="T20" fmla="*/ 101 w 115"/>
                <a:gd name="T21" fmla="*/ 409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5" name="Freeform 31"/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17 w 36"/>
                <a:gd name="T1" fmla="*/ 633 h 633"/>
                <a:gd name="T2" fmla="*/ 13 w 36"/>
                <a:gd name="T3" fmla="*/ 597 h 633"/>
                <a:gd name="T4" fmla="*/ 5 w 36"/>
                <a:gd name="T5" fmla="*/ 398 h 633"/>
                <a:gd name="T6" fmla="*/ 13 w 36"/>
                <a:gd name="T7" fmla="*/ 198 h 633"/>
                <a:gd name="T8" fmla="*/ 22 w 36"/>
                <a:gd name="T9" fmla="*/ 99 h 633"/>
                <a:gd name="T10" fmla="*/ 36 w 36"/>
                <a:gd name="T11" fmla="*/ 0 h 633"/>
                <a:gd name="T12" fmla="*/ 35 w 36"/>
                <a:gd name="T13" fmla="*/ 0 h 633"/>
                <a:gd name="T14" fmla="*/ 20 w 36"/>
                <a:gd name="T15" fmla="*/ 99 h 633"/>
                <a:gd name="T16" fmla="*/ 10 w 36"/>
                <a:gd name="T17" fmla="*/ 198 h 633"/>
                <a:gd name="T18" fmla="*/ 1 w 36"/>
                <a:gd name="T19" fmla="*/ 398 h 633"/>
                <a:gd name="T20" fmla="*/ 7 w 36"/>
                <a:gd name="T21" fmla="*/ 589 h 633"/>
                <a:gd name="T22" fmla="*/ 16 w 36"/>
                <a:gd name="T23" fmla="*/ 632 h 633"/>
                <a:gd name="T24" fmla="*/ 17 w 36"/>
                <a:gd name="T25" fmla="*/ 633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6" name="Freeform 32"/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22 w 28"/>
                <a:gd name="T1" fmla="*/ 59 h 59"/>
                <a:gd name="T2" fmla="*/ 28 w 28"/>
                <a:gd name="T3" fmla="*/ 59 h 59"/>
                <a:gd name="T4" fmla="*/ 0 w 28"/>
                <a:gd name="T5" fmla="*/ 0 h 59"/>
                <a:gd name="T6" fmla="*/ 22 w 28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7" name="Freeform 33"/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4 w 17"/>
                <a:gd name="T1" fmla="*/ 54 h 107"/>
                <a:gd name="T2" fmla="*/ 17 w 17"/>
                <a:gd name="T3" fmla="*/ 107 h 107"/>
                <a:gd name="T4" fmla="*/ 10 w 17"/>
                <a:gd name="T5" fmla="*/ 44 h 107"/>
                <a:gd name="T6" fmla="*/ 9 w 17"/>
                <a:gd name="T7" fmla="*/ 43 h 107"/>
                <a:gd name="T8" fmla="*/ 0 w 17"/>
                <a:gd name="T9" fmla="*/ 0 h 107"/>
                <a:gd name="T10" fmla="*/ 0 w 17"/>
                <a:gd name="T11" fmla="*/ 8 h 107"/>
                <a:gd name="T12" fmla="*/ 4 w 17"/>
                <a:gd name="T13" fmla="*/ 5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8" name="Freeform 34"/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8 w 294"/>
                <a:gd name="T1" fmla="*/ 553 h 568"/>
                <a:gd name="T2" fmla="*/ 35 w 294"/>
                <a:gd name="T3" fmla="*/ 397 h 568"/>
                <a:gd name="T4" fmla="*/ 99 w 294"/>
                <a:gd name="T5" fmla="*/ 252 h 568"/>
                <a:gd name="T6" fmla="*/ 187 w 294"/>
                <a:gd name="T7" fmla="*/ 119 h 568"/>
                <a:gd name="T8" fmla="*/ 238 w 294"/>
                <a:gd name="T9" fmla="*/ 58 h 568"/>
                <a:gd name="T10" fmla="*/ 265 w 294"/>
                <a:gd name="T11" fmla="*/ 28 h 568"/>
                <a:gd name="T12" fmla="*/ 294 w 294"/>
                <a:gd name="T13" fmla="*/ 0 h 568"/>
                <a:gd name="T14" fmla="*/ 293 w 294"/>
                <a:gd name="T15" fmla="*/ 0 h 568"/>
                <a:gd name="T16" fmla="*/ 264 w 294"/>
                <a:gd name="T17" fmla="*/ 27 h 568"/>
                <a:gd name="T18" fmla="*/ 237 w 294"/>
                <a:gd name="T19" fmla="*/ 56 h 568"/>
                <a:gd name="T20" fmla="*/ 185 w 294"/>
                <a:gd name="T21" fmla="*/ 117 h 568"/>
                <a:gd name="T22" fmla="*/ 95 w 294"/>
                <a:gd name="T23" fmla="*/ 249 h 568"/>
                <a:gd name="T24" fmla="*/ 30 w 294"/>
                <a:gd name="T25" fmla="*/ 396 h 568"/>
                <a:gd name="T26" fmla="*/ 0 w 294"/>
                <a:gd name="T27" fmla="*/ 549 h 568"/>
                <a:gd name="T28" fmla="*/ 7 w 294"/>
                <a:gd name="T29" fmla="*/ 568 h 568"/>
                <a:gd name="T30" fmla="*/ 8 w 294"/>
                <a:gd name="T31" fmla="*/ 553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9" name="Freeform 35"/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19 w 25"/>
                <a:gd name="T3" fmla="*/ 53 h 53"/>
                <a:gd name="T4" fmla="*/ 25 w 25"/>
                <a:gd name="T5" fmla="*/ 53 h 53"/>
                <a:gd name="T6" fmla="*/ 0 w 25"/>
                <a:gd name="T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0" name="Freeform 36"/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7 w 29"/>
                <a:gd name="T3" fmla="*/ 89 h 141"/>
                <a:gd name="T4" fmla="*/ 18 w 29"/>
                <a:gd name="T5" fmla="*/ 117 h 141"/>
                <a:gd name="T6" fmla="*/ 29 w 29"/>
                <a:gd name="T7" fmla="*/ 141 h 141"/>
                <a:gd name="T8" fmla="*/ 27 w 29"/>
                <a:gd name="T9" fmla="*/ 135 h 141"/>
                <a:gd name="T10" fmla="*/ 8 w 29"/>
                <a:gd name="T11" fmla="*/ 22 h 141"/>
                <a:gd name="T12" fmla="*/ 4 w 29"/>
                <a:gd name="T13" fmla="*/ 11 h 141"/>
                <a:gd name="T14" fmla="*/ 0 w 29"/>
                <a:gd name="T15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1" name="Freeform 37"/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26 h 48"/>
                <a:gd name="T2" fmla="*/ 4 w 8"/>
                <a:gd name="T3" fmla="*/ 37 h 48"/>
                <a:gd name="T4" fmla="*/ 8 w 8"/>
                <a:gd name="T5" fmla="*/ 48 h 48"/>
                <a:gd name="T6" fmla="*/ 7 w 8"/>
                <a:gd name="T7" fmla="*/ 19 h 48"/>
                <a:gd name="T8" fmla="*/ 0 w 8"/>
                <a:gd name="T9" fmla="*/ 0 h 48"/>
                <a:gd name="T10" fmla="*/ 0 w 8"/>
                <a:gd name="T11" fmla="*/ 4 h 48"/>
                <a:gd name="T12" fmla="*/ 0 w 8"/>
                <a:gd name="T13" fmla="*/ 2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2" name="Freeform 38"/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11 w 44"/>
                <a:gd name="T1" fmla="*/ 28 h 111"/>
                <a:gd name="T2" fmla="*/ 0 w 44"/>
                <a:gd name="T3" fmla="*/ 0 h 111"/>
                <a:gd name="T4" fmla="*/ 11 w 44"/>
                <a:gd name="T5" fmla="*/ 49 h 111"/>
                <a:gd name="T6" fmla="*/ 14 w 44"/>
                <a:gd name="T7" fmla="*/ 58 h 111"/>
                <a:gd name="T8" fmla="*/ 39 w 44"/>
                <a:gd name="T9" fmla="*/ 111 h 111"/>
                <a:gd name="T10" fmla="*/ 44 w 44"/>
                <a:gd name="T11" fmla="*/ 111 h 111"/>
                <a:gd name="T12" fmla="*/ 22 w 44"/>
                <a:gd name="T13" fmla="*/ 52 h 111"/>
                <a:gd name="T14" fmla="*/ 11 w 44"/>
                <a:gd name="T15" fmla="*/ 2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82832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249" y="624110"/>
            <a:ext cx="8909366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8538" y="2133600"/>
            <a:ext cx="8913078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58914" y="6130437"/>
            <a:ext cx="1145984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50B27-FB68-428E-8831-5463DAD37B70}" type="datetime1">
              <a:rPr lang="en-US" smtClean="0"/>
              <a:t>3/7/2018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8538" y="6135809"/>
            <a:ext cx="76180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674" y="787783"/>
            <a:ext cx="779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99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80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</p:sldLayoutIdLst>
  <p:hf hdr="0" ftr="0" dt="0"/>
  <p:txStyles>
    <p:titleStyle>
      <a:lvl1pPr algn="l" defTabSz="457063" rtl="0" eaLnBrk="1" latinLnBrk="0" hangingPunct="1">
        <a:spcBef>
          <a:spcPct val="0"/>
        </a:spcBef>
        <a:buNone/>
        <a:defRPr sz="3599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797" indent="-342797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3" charset="2"/>
        <a:buChar char=""/>
        <a:defRPr sz="179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727" indent="-285664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657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99720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6783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3846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4435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1998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994" y="365760"/>
            <a:ext cx="10025309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6994" y="1100629"/>
            <a:ext cx="10025309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154" y="5870448"/>
            <a:ext cx="2900940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0250B27-FB68-428E-8831-5463DAD37B70}" type="datetime1">
              <a:rPr lang="en-US" smtClean="0"/>
              <a:t>3/7/2018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88797" y="6285122"/>
            <a:ext cx="629756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98467" y="6170822"/>
            <a:ext cx="670385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slide" Target="slide1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313070" y="235332"/>
            <a:ext cx="7441809" cy="1398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O" sz="4000" b="1" kern="100" dirty="0" smtClean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ea typeface="Candara" panose="020E0502030303020204" pitchFamily="34" charset="0"/>
                <a:cs typeface="Aharoni" panose="02010803020104030203" pitchFamily="2" charset="-79"/>
              </a:rPr>
              <a:t>CENTRO EDUCATIVO                      Primavera</a:t>
            </a:r>
            <a:r>
              <a:rPr lang="es-CO" sz="1000" kern="100" dirty="0">
                <a:latin typeface="Arial" panose="020B0604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 </a:t>
            </a:r>
            <a:endParaRPr lang="es-CO" sz="1000" kern="100" dirty="0">
              <a:effectLst/>
              <a:latin typeface="Candara" panose="020E0502030303020204" pitchFamily="34" charset="0"/>
              <a:ea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30403" y="3873930"/>
            <a:ext cx="356533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90000"/>
              </a:lnSpc>
            </a:pPr>
            <a:endParaRPr lang="es-CO" sz="4000" b="1" kern="1400" cap="small" spc="25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lnSpc>
                <a:spcPct val="90000"/>
              </a:lnSpc>
            </a:pPr>
            <a:endParaRPr lang="es-CO" sz="4000" b="1" kern="1400" cap="small" spc="25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lnSpc>
                <a:spcPct val="90000"/>
              </a:lnSpc>
            </a:pPr>
            <a:r>
              <a:rPr lang="es-CO" sz="4000" b="1" kern="1400" cap="small" spc="25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AUDIENCIA PUBLICA 2017</a:t>
            </a:r>
            <a:endParaRPr lang="es-CO" sz="4000" kern="1400" spc="-50" dirty="0">
              <a:solidFill>
                <a:schemeClr val="accent6">
                  <a:lumMod val="50000"/>
                </a:schemeClr>
              </a:solidFill>
              <a:latin typeface="Candara" panose="020E05020303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8201034" y="3873930"/>
            <a:ext cx="3916457" cy="21872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endParaRPr lang="es-CO" sz="4000" b="1" kern="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Candara" panose="020E0502030303020204" pitchFamily="34" charset="0"/>
              <a:cs typeface="Arial" panose="020B0604020202020204" pitchFamily="34" charset="0"/>
            </a:endParaRPr>
          </a:p>
          <a:p>
            <a:pPr lvl="0" algn="ctr">
              <a:spcAft>
                <a:spcPts val="800"/>
              </a:spcAft>
            </a:pPr>
            <a:r>
              <a:rPr lang="es-CO" sz="4000" b="1" kern="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ndara" panose="020E0502030303020204" pitchFamily="34" charset="0"/>
                <a:cs typeface="Arial" panose="020B0604020202020204" pitchFamily="34" charset="0"/>
              </a:rPr>
              <a:t>RENDICION DE</a:t>
            </a:r>
          </a:p>
          <a:p>
            <a:pPr lvl="0" algn="ctr">
              <a:spcAft>
                <a:spcPts val="800"/>
              </a:spcAft>
            </a:pPr>
            <a:r>
              <a:rPr lang="es-CO" sz="4000" b="1" kern="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ndara" panose="020E0502030303020204" pitchFamily="34" charset="0"/>
                <a:cs typeface="Arial" panose="020B0604020202020204" pitchFamily="34" charset="0"/>
              </a:rPr>
              <a:t>CUENTAS</a:t>
            </a:r>
            <a:endParaRPr lang="es-CO" sz="4000" b="1" kern="1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CO" smtClean="0"/>
              <a:pPr/>
              <a:t>1</a:t>
            </a:fld>
            <a:endParaRPr lang="es-CO"/>
          </a:p>
        </p:txBody>
      </p:sp>
      <p:sp>
        <p:nvSpPr>
          <p:cNvPr id="2" name="AutoShape 2" descr="https://outlook.live.com/owa/service.svc/s/GetReferenceAttachment?attachmentId=AQMkADAwATY3ZmYAZS1hOTUzLTgzYzMtMDACLTAwCgBGAAADT%2B6zISaMAkG3csa3WPNiBgcAZn%2BPahhNIUqVfryExRq4uwAAAgEMAAAAZn%2BPahhNIUqVfryExRq4uwABApc5LQAAAAESABAAEqULUVaPmESkzdeoWPCggQ%3D%3D&amp;location=https%3A%2F%2F1drv.ms%2Fu%2Fs!Ai1dz4h6hvagghdh1HEyecLIiuaN&amp;X-OWA-CANARY=VoGJcfJF4EiprBiTAVcYs9CGdmljG9QYFL1Sd00WcjbabiMmgicUos0Wy87RVG18FQk3yevYjxI.&amp;isImagePreview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5" name="AutoShape 4" descr="https://outlook.live.com/owa/service.svc/s/GetReferenceAttachment?attachmentId=AQMkADAwATY3ZmYAZS1hOTUzLTgzYzMtMDACLTAwCgBGAAADT%2B6zISaMAkG3csa3WPNiBgcAZn%2BPahhNIUqVfryExRq4uwAAAgEMAAAAZn%2BPahhNIUqVfryExRq4uwABApc5LQAAAAESABAAEqULUVaPmESkzdeoWPCggQ%3D%3D&amp;location=https%3A%2F%2F1drv.ms%2Fu%2Fs!Ai1dz4h6hvagghdh1HEyecLIiuaN&amp;X-OWA-CANARY=VoGJcfJF4EiprBiTAVcYs9CGdmljG9QYFL1Sd00WcjbabiMmgicUos0Wy87RVG18FQk3yevYjxI.&amp;isImagePreview=Tru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9" name="Imagen 8"/>
          <p:cNvPicPr/>
          <p:nvPr/>
        </p:nvPicPr>
        <p:blipFill>
          <a:blip r:embed="rId2"/>
          <a:stretch>
            <a:fillRect/>
          </a:stretch>
        </p:blipFill>
        <p:spPr>
          <a:xfrm>
            <a:off x="1818322" y="1466296"/>
            <a:ext cx="8552180" cy="356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35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441622" y="983276"/>
            <a:ext cx="6092825" cy="553997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s-CO" sz="1200" dirty="0">
                <a:solidFill>
                  <a:srgbClr val="000000"/>
                </a:solidFill>
                <a:latin typeface="Arial" panose="020B0604020202020204" pitchFamily="34" charset="0"/>
                <a:ea typeface="Candara" panose="020E0502030303020204" pitchFamily="34" charset="0"/>
                <a:cs typeface="Calibri" panose="020F0502020204030204" pitchFamily="34" charset="0"/>
              </a:rPr>
              <a:t> </a:t>
            </a:r>
            <a:endParaRPr lang="es-CO" sz="2400" dirty="0">
              <a:solidFill>
                <a:srgbClr val="000000"/>
              </a:solidFill>
              <a:latin typeface="Calibri" panose="020F0502020204030204" pitchFamily="34" charset="0"/>
              <a:ea typeface="Candara" panose="020E0502030303020204" pitchFamily="34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2400" b="1" dirty="0">
                <a:solidFill>
                  <a:srgbClr val="000000"/>
                </a:solidFill>
                <a:latin typeface="Arial" panose="020B0604020202020204" pitchFamily="34" charset="0"/>
                <a:ea typeface="Candara" panose="020E0502030303020204" pitchFamily="34" charset="0"/>
                <a:cs typeface="Calibri" panose="020F0502020204030204" pitchFamily="34" charset="0"/>
              </a:rPr>
              <a:t>3</a:t>
            </a:r>
            <a:r>
              <a:rPr lang="es-CO" sz="2400" dirty="0">
                <a:solidFill>
                  <a:srgbClr val="000000"/>
                </a:solidFill>
                <a:latin typeface="Arial" panose="020B0604020202020204" pitchFamily="34" charset="0"/>
                <a:ea typeface="Candara" panose="020E0502030303020204" pitchFamily="34" charset="0"/>
                <a:cs typeface="Calibri" panose="020F0502020204030204" pitchFamily="34" charset="0"/>
              </a:rPr>
              <a:t>. </a:t>
            </a:r>
            <a:r>
              <a:rPr lang="es-CO" sz="2400" b="1" dirty="0">
                <a:solidFill>
                  <a:srgbClr val="000000"/>
                </a:solidFill>
                <a:latin typeface="Arial" panose="020B0604020202020204" pitchFamily="34" charset="0"/>
                <a:ea typeface="Candara" panose="020E0502030303020204" pitchFamily="34" charset="0"/>
                <a:cs typeface="Calibri" panose="020F0502020204030204" pitchFamily="34" charset="0"/>
              </a:rPr>
              <a:t>SIMBOLOS </a:t>
            </a:r>
            <a:r>
              <a:rPr lang="es-CO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Candara" panose="020E0502030303020204" pitchFamily="34" charset="0"/>
                <a:cs typeface="Calibri" panose="020F0502020204030204" pitchFamily="34" charset="0"/>
              </a:rPr>
              <a:t>INSTITUCIONALES</a:t>
            </a:r>
          </a:p>
          <a:p>
            <a:pPr>
              <a:spcAft>
                <a:spcPts val="0"/>
              </a:spcAft>
            </a:pPr>
            <a:r>
              <a:rPr lang="es-CO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Candara" panose="020E0502030303020204" pitchFamily="34" charset="0"/>
                <a:cs typeface="Calibri" panose="020F0502020204030204" pitchFamily="34" charset="0"/>
              </a:rPr>
              <a:t>3.1. EL ESCUDO</a:t>
            </a:r>
          </a:p>
          <a:p>
            <a:pPr hangingPunct="0"/>
            <a:r>
              <a:rPr lang="es-ES_tradnl" dirty="0"/>
              <a:t>Este escudo presenta dos (2) círculos y del centro se proyecta un triangulo con el nombre: Centro Educativo </a:t>
            </a:r>
            <a:r>
              <a:rPr lang="es-ES_tradnl" dirty="0" smtClean="0"/>
              <a:t>Primavera.</a:t>
            </a:r>
            <a:endParaRPr lang="es-CO" dirty="0"/>
          </a:p>
          <a:p>
            <a:pPr hangingPunct="0"/>
            <a:r>
              <a:rPr lang="es-ES_tradnl" dirty="0"/>
              <a:t> </a:t>
            </a:r>
            <a:r>
              <a:rPr lang="es-ES_tradnl" dirty="0" smtClean="0"/>
              <a:t>En </a:t>
            </a:r>
            <a:r>
              <a:rPr lang="es-ES_tradnl" dirty="0"/>
              <a:t>el primer círculo hay cuatro (4) estrellas que simbolizan las sedes con que cuenta la institución y en la parte inferior nuestro lema: Trabajo, Educación y Sabiduría.</a:t>
            </a:r>
            <a:endParaRPr lang="es-CO" dirty="0"/>
          </a:p>
          <a:p>
            <a:r>
              <a:rPr lang="es-ES_tradnl" dirty="0"/>
              <a:t>  </a:t>
            </a:r>
            <a:r>
              <a:rPr lang="es-ES_tradnl" dirty="0" smtClean="0"/>
              <a:t>El </a:t>
            </a:r>
            <a:r>
              <a:rPr lang="es-ES_tradnl" dirty="0"/>
              <a:t>Círculo más pequeño se divide en tres (3) franjas:</a:t>
            </a:r>
            <a:endParaRPr lang="es-CO" dirty="0"/>
          </a:p>
          <a:p>
            <a:pPr algn="just" hangingPunct="0"/>
            <a:r>
              <a:rPr lang="es-ES_tradnl" dirty="0"/>
              <a:t> </a:t>
            </a:r>
            <a:r>
              <a:rPr lang="es-ES_tradnl" dirty="0" smtClean="0"/>
              <a:t>En </a:t>
            </a:r>
            <a:r>
              <a:rPr lang="es-ES_tradnl" dirty="0"/>
              <a:t>la parte superior los cultivos que caracterizan la economía de la </a:t>
            </a:r>
            <a:r>
              <a:rPr lang="es-ES_tradnl" dirty="0" smtClean="0"/>
              <a:t>.</a:t>
            </a:r>
          </a:p>
          <a:p>
            <a:pPr algn="just" hangingPunct="0"/>
            <a:r>
              <a:rPr lang="es-ES_tradnl" dirty="0" smtClean="0"/>
              <a:t>En </a:t>
            </a:r>
            <a:r>
              <a:rPr lang="es-ES_tradnl" dirty="0"/>
              <a:t>la franja derecha: la riqueza ganadera del </a:t>
            </a:r>
            <a:r>
              <a:rPr lang="es-ES_tradnl" dirty="0" smtClean="0"/>
              <a:t>sector</a:t>
            </a:r>
            <a:r>
              <a:rPr lang="es-CO" dirty="0" smtClean="0"/>
              <a:t>.</a:t>
            </a:r>
          </a:p>
          <a:p>
            <a:pPr algn="just" hangingPunct="0"/>
            <a:r>
              <a:rPr lang="es-ES_tradnl" dirty="0" smtClean="0"/>
              <a:t>En </a:t>
            </a:r>
            <a:r>
              <a:rPr lang="es-ES_tradnl" dirty="0"/>
              <a:t>la franja izquierda un pergamino abierto a la educación y </a:t>
            </a:r>
            <a:r>
              <a:rPr lang="es-ES_tradnl" dirty="0" smtClean="0"/>
              <a:t>formación.</a:t>
            </a:r>
            <a:endParaRPr lang="es-CO" dirty="0"/>
          </a:p>
          <a:p>
            <a:pPr algn="just" hangingPunct="0"/>
            <a:r>
              <a:rPr lang="es-ES_tradnl" dirty="0" smtClean="0"/>
              <a:t>En </a:t>
            </a:r>
            <a:r>
              <a:rPr lang="es-ES_tradnl" dirty="0"/>
              <a:t>la parte exterior el nombre del municipio de Pueblo Nuevo.</a:t>
            </a:r>
            <a:endParaRPr lang="es-CO" dirty="0"/>
          </a:p>
          <a:p>
            <a:pPr marL="457200" indent="-457200">
              <a:spcAft>
                <a:spcPts val="0"/>
              </a:spcAft>
              <a:buAutoNum type="arabicPeriod"/>
            </a:pPr>
            <a:endParaRPr lang="es-CO" sz="24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ndara" panose="020E050203030302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CO" smtClean="0"/>
              <a:pPr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5790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939114" y="1309640"/>
            <a:ext cx="568410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CO" sz="2400" dirty="0">
                <a:solidFill>
                  <a:srgbClr val="000000"/>
                </a:solidFill>
                <a:latin typeface="Arial" panose="020B0604020202020204" pitchFamily="34" charset="0"/>
                <a:ea typeface="Candara" panose="020E0502030303020204" pitchFamily="34" charset="0"/>
                <a:cs typeface="Calibri" panose="020F0502020204030204" pitchFamily="34" charset="0"/>
              </a:rPr>
              <a:t> </a:t>
            </a:r>
            <a:r>
              <a:rPr lang="es-CO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Candara" panose="020E0502030303020204" pitchFamily="34" charset="0"/>
                <a:cs typeface="Calibri" panose="020F0502020204030204" pitchFamily="34" charset="0"/>
              </a:rPr>
              <a:t>3.2</a:t>
            </a:r>
            <a:r>
              <a:rPr lang="es-CO" sz="2400" dirty="0" smtClean="0">
                <a:solidFill>
                  <a:srgbClr val="000000"/>
                </a:solidFill>
                <a:latin typeface="Arial" panose="020B0604020202020204" pitchFamily="34" charset="0"/>
                <a:ea typeface="Candara" panose="020E0502030303020204" pitchFamily="34" charset="0"/>
                <a:cs typeface="Calibri" panose="020F0502020204030204" pitchFamily="34" charset="0"/>
              </a:rPr>
              <a:t> </a:t>
            </a:r>
            <a:r>
              <a:rPr lang="es-CO" sz="2400" dirty="0">
                <a:solidFill>
                  <a:srgbClr val="000000"/>
                </a:solidFill>
                <a:latin typeface="Arial" panose="020B0604020202020204" pitchFamily="34" charset="0"/>
                <a:ea typeface="Candara" panose="020E0502030303020204" pitchFamily="34" charset="0"/>
                <a:cs typeface="Calibri" panose="020F0502020204030204" pitchFamily="34" charset="0"/>
              </a:rPr>
              <a:t>	</a:t>
            </a:r>
            <a:r>
              <a:rPr lang="es-CO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Candara" panose="020E0502030303020204" pitchFamily="34" charset="0"/>
                <a:cs typeface="Calibri" panose="020F0502020204030204" pitchFamily="34" charset="0"/>
              </a:rPr>
              <a:t>LA BANDERA</a:t>
            </a:r>
            <a:r>
              <a:rPr lang="es-ES_tradnl" sz="2400" dirty="0"/>
              <a:t>Verde: Simboliza la armonía, crecimiento y fertilidad de la región.</a:t>
            </a:r>
            <a:endParaRPr lang="es-CO" sz="2400" dirty="0"/>
          </a:p>
          <a:p>
            <a:pPr algn="just" hangingPunct="0"/>
            <a:r>
              <a:rPr lang="es-ES_tradnl" sz="2400" dirty="0"/>
              <a:t>Blanco: La tranquilidad y la paz existentes en la comunidad</a:t>
            </a:r>
            <a:endParaRPr lang="es-CO" sz="2400" dirty="0"/>
          </a:p>
          <a:p>
            <a:pPr algn="just" hangingPunct="0"/>
            <a:r>
              <a:rPr lang="es-ES_tradnl" sz="2400" dirty="0"/>
              <a:t>Naranja: La alegría y la creatividad de la comunidad educativa</a:t>
            </a:r>
            <a:endParaRPr lang="es-CO" sz="2400" dirty="0"/>
          </a:p>
          <a:p>
            <a:pPr hangingPunct="0"/>
            <a:r>
              <a:rPr lang="es-ES_tradnl" sz="2400" dirty="0"/>
              <a:t> </a:t>
            </a:r>
            <a:endParaRPr lang="es-CO" sz="2400" dirty="0"/>
          </a:p>
          <a:p>
            <a:pPr algn="just" hangingPunct="0"/>
            <a:r>
              <a:rPr lang="es-ES_tradnl" sz="2400" dirty="0"/>
              <a:t>Sol: Refleja la luz del conocimiento y de la sabiduría</a:t>
            </a:r>
            <a:endParaRPr lang="es-CO" sz="2400" dirty="0"/>
          </a:p>
          <a:p>
            <a:pPr>
              <a:spcAft>
                <a:spcPts val="0"/>
              </a:spcAft>
            </a:pPr>
            <a:endParaRPr lang="es-CO" sz="2400" b="1" dirty="0" smtClean="0">
              <a:solidFill>
                <a:srgbClr val="000000"/>
              </a:solidFill>
              <a:latin typeface="Arial" panose="020B0604020202020204" pitchFamily="34" charset="0"/>
              <a:ea typeface="Candara" panose="020E0502030303020204" pitchFamily="34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es-CO" sz="24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ndara" panose="020E0502030303020204" pitchFamily="34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es-CO" sz="24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ndara" panose="020E050203030302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CO" smtClean="0"/>
              <a:pPr/>
              <a:t>11</a:t>
            </a:fld>
            <a:endParaRPr lang="es-CO"/>
          </a:p>
        </p:txBody>
      </p:sp>
      <p:pic>
        <p:nvPicPr>
          <p:cNvPr id="5" name="il_fi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412" y="1567547"/>
            <a:ext cx="4321542" cy="30161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81347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O" b="1" dirty="0"/>
              <a:t>Informes Coordinación Académica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2702" y="1842868"/>
            <a:ext cx="9397218" cy="4682476"/>
          </a:xfrm>
          <a:solidFill>
            <a:schemeClr val="bg1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s-ES" sz="4000" dirty="0">
                <a:solidFill>
                  <a:schemeClr val="tx1"/>
                </a:solidFill>
              </a:rPr>
              <a:t>Resultados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s-ES" sz="4000" dirty="0">
                <a:solidFill>
                  <a:schemeClr val="tx1"/>
                </a:solidFill>
              </a:rPr>
              <a:t>Académicos</a:t>
            </a:r>
            <a:r>
              <a:rPr lang="es-ES" sz="4000" dirty="0" smtClean="0">
                <a:solidFill>
                  <a:schemeClr val="tx1"/>
                </a:solidFill>
              </a:rPr>
              <a:t>: </a:t>
            </a:r>
          </a:p>
          <a:p>
            <a:pPr marL="0" indent="0">
              <a:buNone/>
            </a:pPr>
            <a:r>
              <a:rPr lang="es-ES" sz="4000" dirty="0" smtClean="0">
                <a:solidFill>
                  <a:schemeClr val="tx1"/>
                </a:solidFill>
              </a:rPr>
              <a:t> </a:t>
            </a:r>
          </a:p>
          <a:p>
            <a:pPr marL="457063" lvl="1" indent="0">
              <a:buNone/>
            </a:pPr>
            <a:endParaRPr lang="es-ES" sz="3600" dirty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es-ES" sz="3600" dirty="0">
                <a:solidFill>
                  <a:schemeClr val="tx1"/>
                </a:solidFill>
              </a:rPr>
              <a:t>Pruebas SABER- ICFES </a:t>
            </a:r>
            <a:r>
              <a:rPr lang="es-ES" sz="3600" dirty="0" smtClean="0">
                <a:solidFill>
                  <a:schemeClr val="tx1"/>
                </a:solidFill>
              </a:rPr>
              <a:t>2017</a:t>
            </a:r>
            <a:endParaRPr lang="es-ES" sz="3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ES" sz="4000" dirty="0">
              <a:solidFill>
                <a:schemeClr val="tx1"/>
              </a:solidFill>
            </a:endParaRPr>
          </a:p>
          <a:p>
            <a:endParaRPr lang="en-US" sz="40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CO" smtClean="0"/>
              <a:pPr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5245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7982" y="365127"/>
            <a:ext cx="10512862" cy="1029920"/>
          </a:xfrm>
        </p:spPr>
        <p:txBody>
          <a:bodyPr>
            <a:normAutofit/>
          </a:bodyPr>
          <a:lstStyle/>
          <a:p>
            <a:pPr algn="ctr"/>
            <a:r>
              <a:rPr lang="es-ES" b="1" dirty="0" smtClean="0"/>
              <a:t>PRUEBA SABER 2016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39569" y="2110154"/>
            <a:ext cx="10512862" cy="4255478"/>
          </a:xfrm>
        </p:spPr>
        <p:txBody>
          <a:bodyPr>
            <a:normAutofit/>
          </a:bodyPr>
          <a:lstStyle/>
          <a:p>
            <a:r>
              <a:rPr lang="es-ES" dirty="0" smtClean="0"/>
              <a:t>Aspectos Positivos:</a:t>
            </a:r>
          </a:p>
          <a:p>
            <a:pPr lvl="1" algn="just">
              <a:buFont typeface="Wingdings" pitchFamily="2" charset="2"/>
              <a:buChar char="ü"/>
            </a:pPr>
            <a:r>
              <a:rPr lang="es-CO" dirty="0" smtClean="0"/>
              <a:t>Fortalecimiento </a:t>
            </a:r>
            <a:r>
              <a:rPr lang="es-CO" dirty="0"/>
              <a:t>del componente pedagógico: Modelo pedagógico, procedimiento de diseño curricular (plan de estudios, planes de área, proyectos, etc</a:t>
            </a:r>
            <a:r>
              <a:rPr lang="es-CO" dirty="0" smtClean="0"/>
              <a:t>.),</a:t>
            </a:r>
            <a:r>
              <a:rPr lang="es-ES" dirty="0" smtClean="0"/>
              <a:t> además de cumplir con todos los requisitos exigidos por el MEN.</a:t>
            </a:r>
          </a:p>
          <a:p>
            <a:pPr lvl="1" algn="just">
              <a:buFont typeface="Wingdings" pitchFamily="2" charset="2"/>
              <a:buChar char="ü"/>
            </a:pPr>
            <a:r>
              <a:rPr lang="es-ES" dirty="0" smtClean="0"/>
              <a:t>Se adelantaron las Pruebas SABER, que permiten la validación de los grados 3º. y 5º. 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CO" smtClean="0"/>
              <a:pPr/>
              <a:t>13</a:t>
            </a:fld>
            <a:endParaRPr lang="es-CO"/>
          </a:p>
        </p:txBody>
      </p:sp>
      <p:pic>
        <p:nvPicPr>
          <p:cNvPr id="4" name="Picture 2" descr="C:\Users\ElderHVM\AppData\Local\Microsoft\Windows\Temporary Internet Files\Content.IE5\6JLAVCM4\MC900300013[1].wmf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77762" y="5732848"/>
            <a:ext cx="926618" cy="10037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146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 smtClean="0"/>
              <a:t>RESULTADOS 2016-2017 PRUEBAS SABER 3° Y 5° BÁSICA PRIMARIA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dirty="0"/>
              <a:t>RESULTADOS 2017 – 2018 PRUEBAS SABER 3° Y </a:t>
            </a:r>
            <a:r>
              <a:rPr lang="es-CO" dirty="0" smtClean="0"/>
              <a:t> 5</a:t>
            </a:r>
            <a:r>
              <a:rPr lang="es-CO" dirty="0"/>
              <a:t>° BÁSICA PRIMARIA</a:t>
            </a:r>
          </a:p>
          <a:p>
            <a:r>
              <a:rPr lang="es-CO" dirty="0"/>
              <a:t>CENTRO EDUCATIVO PRIMAVERA</a:t>
            </a:r>
          </a:p>
          <a:p>
            <a:r>
              <a:rPr lang="es-CO" dirty="0"/>
              <a:t>Para el área de lenguaje,  el porcentaje de los estudiantes de 3°, por  niveles de desempeño, disminuyeron en el nivel insuficiente, pues pasaron de un 41% a un 11% se asume que estos estudiantes ascendieron al nivel mínimo pues subieron  de un 30% a un 44%,  y del   mínimo al satisfactorio el cual estaba en 2017 en un 20% y actualmente está en 44%. En el nivel avanzado por el contrario no se mejoró, pasó del 10% al 0%.</a:t>
            </a:r>
          </a:p>
          <a:p>
            <a:r>
              <a:rPr lang="es-CO" dirty="0"/>
              <a:t>En conclusión se mejoró en términos de desempeño pues se logró sacar estudiantes del nivel insuficiente.</a:t>
            </a:r>
          </a:p>
          <a:p>
            <a:r>
              <a:rPr lang="es-CO" dirty="0"/>
              <a:t>RESULTADOS  3°- 2016</a:t>
            </a:r>
          </a:p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CO" smtClean="0"/>
              <a:pPr/>
              <a:t>14</a:t>
            </a:fld>
            <a:endParaRPr lang="es-CO"/>
          </a:p>
        </p:txBody>
      </p:sp>
      <p:pic>
        <p:nvPicPr>
          <p:cNvPr id="6" name="5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255" y="3574473"/>
            <a:ext cx="9538853" cy="27126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4065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RESULTADOS 3°- 2017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CO" smtClean="0"/>
              <a:pPr/>
              <a:t>15</a:t>
            </a:fld>
            <a:endParaRPr lang="es-CO"/>
          </a:p>
        </p:txBody>
      </p:sp>
      <p:pic>
        <p:nvPicPr>
          <p:cNvPr id="5" name="4 Marcador de contenido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10" y="1287701"/>
            <a:ext cx="9497290" cy="428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8069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RESULTADOS LENGUAJE  5° 2016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96994" y="1100630"/>
            <a:ext cx="10025309" cy="1517880"/>
          </a:xfrm>
        </p:spPr>
        <p:txBody>
          <a:bodyPr/>
          <a:lstStyle/>
          <a:p>
            <a:r>
              <a:rPr lang="es-CO" dirty="0"/>
              <a:t>El porcentaje de estudiantes por niveles de desempeño. Lenguaje, grado quinto redujo notablemente la cantidad de estudiantes en el nivel insuficiente. Pasó de tener un 31% a solo 5% en este nivel. Se asume que estos estudiantes están actualmente en nivel mínimo pues  se pasó de un 38% a un 59%. No se obtuvo mejoría en el nivel avanzado pues de un 13% se pasó a un 5%.</a:t>
            </a:r>
          </a:p>
          <a:p>
            <a:r>
              <a:rPr lang="es-CO" dirty="0"/>
              <a:t>RESULTADOS 5°. LENGUAJE - 2016</a:t>
            </a:r>
          </a:p>
          <a:p>
            <a:endParaRPr lang="es-CO" dirty="0"/>
          </a:p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CO" smtClean="0"/>
              <a:pPr/>
              <a:t>16</a:t>
            </a:fld>
            <a:endParaRPr lang="es-CO"/>
          </a:p>
        </p:txBody>
      </p:sp>
      <p:pic>
        <p:nvPicPr>
          <p:cNvPr id="5" name="4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946" y="2618509"/>
            <a:ext cx="9601200" cy="37822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3859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RESULTADOS  5°. LENGUAJE – 2016</a:t>
            </a:r>
            <a:br>
              <a:rPr lang="es-CO" dirty="0"/>
            </a:br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CO" smtClean="0"/>
              <a:pPr/>
              <a:t>17</a:t>
            </a:fld>
            <a:endParaRPr lang="es-CO"/>
          </a:p>
        </p:txBody>
      </p:sp>
      <p:pic>
        <p:nvPicPr>
          <p:cNvPr id="6" name="5 Marcador de contenido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73" y="1347959"/>
            <a:ext cx="10058399" cy="38059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0675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RESULTADOS 3°- 2016</a:t>
            </a:r>
            <a:br>
              <a:rPr lang="es-CO" dirty="0"/>
            </a:b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96994" y="1100629"/>
            <a:ext cx="10025309" cy="1891953"/>
          </a:xfrm>
        </p:spPr>
        <p:txBody>
          <a:bodyPr/>
          <a:lstStyle/>
          <a:p>
            <a:r>
              <a:rPr lang="es-CO" dirty="0"/>
              <a:t>RESULTADOS 3° MATEMÁTICAS- 2016</a:t>
            </a:r>
          </a:p>
          <a:p>
            <a:r>
              <a:rPr lang="es-CO" dirty="0"/>
              <a:t>En el área de matemáticas el porcentaje de estudiantes por niveles de desempeño en grado tercero  mejoró ya que, el nivel insuficiente disminuyó notablemente paso de un 30% a un 11%.</a:t>
            </a:r>
          </a:p>
          <a:p>
            <a:r>
              <a:rPr lang="es-CO" dirty="0"/>
              <a:t>También hay un cambio notable del nivel satisfactorio pues pasó de tener un 30% a un 60% de estudiantes   en éste nivel. El nivel avanzado se mantuvo en 11%.</a:t>
            </a:r>
          </a:p>
          <a:p>
            <a:endParaRPr lang="es-CO" dirty="0"/>
          </a:p>
          <a:p>
            <a:endParaRPr lang="es-CO" dirty="0"/>
          </a:p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CO" smtClean="0"/>
              <a:pPr/>
              <a:t>18</a:t>
            </a:fld>
            <a:endParaRPr lang="es-CO"/>
          </a:p>
        </p:txBody>
      </p:sp>
      <p:pic>
        <p:nvPicPr>
          <p:cNvPr id="5" name="4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982" y="3075709"/>
            <a:ext cx="9434945" cy="29626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84642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RESULTADOS 3° 2017</a:t>
            </a:r>
            <a:br>
              <a:rPr lang="es-CO" dirty="0"/>
            </a:br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CO" smtClean="0"/>
              <a:pPr/>
              <a:t>19</a:t>
            </a:fld>
            <a:endParaRPr lang="es-CO"/>
          </a:p>
        </p:txBody>
      </p:sp>
      <p:pic>
        <p:nvPicPr>
          <p:cNvPr id="5" name="4 Marcador de contenido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437" y="1485125"/>
            <a:ext cx="9538854" cy="41051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7909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048000" y="197346"/>
            <a:ext cx="6092825" cy="517064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s-CO" sz="2400" b="1" dirty="0">
                <a:solidFill>
                  <a:srgbClr val="000000"/>
                </a:solidFill>
                <a:latin typeface="Arial" panose="020B0604020202020204" pitchFamily="34" charset="0"/>
                <a:ea typeface="Candara" panose="020E0502030303020204" pitchFamily="34" charset="0"/>
                <a:cs typeface="Calibri" panose="020F0502020204030204" pitchFamily="34" charset="0"/>
              </a:rPr>
              <a:t>CONTENIDO</a:t>
            </a:r>
            <a:endParaRPr lang="es-CO" sz="2400" dirty="0">
              <a:solidFill>
                <a:srgbClr val="000000"/>
              </a:solidFill>
              <a:latin typeface="Calibri" panose="020F0502020204030204" pitchFamily="34" charset="0"/>
              <a:ea typeface="Candara" panose="020E050203030302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s-CO" dirty="0">
                <a:solidFill>
                  <a:srgbClr val="000000"/>
                </a:solidFill>
                <a:latin typeface="Arial" panose="020B0604020202020204" pitchFamily="34" charset="0"/>
                <a:ea typeface="Candara" panose="020E0502030303020204" pitchFamily="34" charset="0"/>
                <a:cs typeface="Calibri" panose="020F0502020204030204" pitchFamily="34" charset="0"/>
              </a:rPr>
              <a:t> </a:t>
            </a:r>
            <a:endParaRPr lang="es-CO" dirty="0">
              <a:solidFill>
                <a:srgbClr val="000000"/>
              </a:solidFill>
              <a:latin typeface="Calibri" panose="020F0502020204030204" pitchFamily="34" charset="0"/>
              <a:ea typeface="Candara" panose="020E050203030302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es-CO" dirty="0">
                <a:solidFill>
                  <a:srgbClr val="000000"/>
                </a:solidFill>
                <a:latin typeface="Arial" panose="020B0604020202020204" pitchFamily="34" charset="0"/>
                <a:ea typeface="Candara" panose="020E0502030303020204" pitchFamily="34" charset="0"/>
                <a:cs typeface="Calibri" panose="020F0502020204030204" pitchFamily="34" charset="0"/>
              </a:rPr>
              <a:t>PRESENTACION</a:t>
            </a:r>
            <a:endParaRPr lang="es-CO" dirty="0">
              <a:solidFill>
                <a:srgbClr val="000000"/>
              </a:solidFill>
              <a:latin typeface="Calibri" panose="020F0502020204030204" pitchFamily="34" charset="0"/>
              <a:ea typeface="Candara" panose="020E050203030302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es-CO" dirty="0">
                <a:solidFill>
                  <a:srgbClr val="000000"/>
                </a:solidFill>
                <a:latin typeface="Arial" panose="020B0604020202020204" pitchFamily="34" charset="0"/>
                <a:ea typeface="Candara" panose="020E0502030303020204" pitchFamily="34" charset="0"/>
                <a:cs typeface="Calibri" panose="020F0502020204030204" pitchFamily="34" charset="0"/>
              </a:rPr>
              <a:t>MARCO INSTITUCIONAL</a:t>
            </a:r>
            <a:endParaRPr lang="es-CO" dirty="0">
              <a:solidFill>
                <a:srgbClr val="000000"/>
              </a:solidFill>
              <a:latin typeface="Calibri" panose="020F0502020204030204" pitchFamily="34" charset="0"/>
              <a:ea typeface="Candara" panose="020E0502030303020204" pitchFamily="34" charset="0"/>
              <a:cs typeface="Calibri" panose="020F0502020204030204" pitchFamily="34" charset="0"/>
            </a:endParaRPr>
          </a:p>
          <a:p>
            <a:pPr marL="457200" algn="just">
              <a:spcAft>
                <a:spcPts val="0"/>
              </a:spcAft>
            </a:pPr>
            <a:r>
              <a:rPr lang="es-CO" dirty="0">
                <a:solidFill>
                  <a:srgbClr val="000000"/>
                </a:solidFill>
                <a:latin typeface="Arial" panose="020B0604020202020204" pitchFamily="34" charset="0"/>
                <a:ea typeface="Candara" panose="020E0502030303020204" pitchFamily="34" charset="0"/>
                <a:cs typeface="Calibri" panose="020F0502020204030204" pitchFamily="34" charset="0"/>
              </a:rPr>
              <a:t>2.1 MISION</a:t>
            </a:r>
            <a:endParaRPr lang="es-CO" dirty="0">
              <a:solidFill>
                <a:srgbClr val="000000"/>
              </a:solidFill>
              <a:latin typeface="Calibri" panose="020F0502020204030204" pitchFamily="34" charset="0"/>
              <a:ea typeface="Candara" panose="020E0502030303020204" pitchFamily="34" charset="0"/>
              <a:cs typeface="Calibri" panose="020F0502020204030204" pitchFamily="34" charset="0"/>
            </a:endParaRPr>
          </a:p>
          <a:p>
            <a:pPr marL="457200" algn="just">
              <a:spcAft>
                <a:spcPts val="0"/>
              </a:spcAft>
            </a:pPr>
            <a:r>
              <a:rPr lang="es-CO" dirty="0">
                <a:solidFill>
                  <a:srgbClr val="000000"/>
                </a:solidFill>
                <a:latin typeface="Arial" panose="020B0604020202020204" pitchFamily="34" charset="0"/>
                <a:ea typeface="Candara" panose="020E0502030303020204" pitchFamily="34" charset="0"/>
                <a:cs typeface="Calibri" panose="020F0502020204030204" pitchFamily="34" charset="0"/>
              </a:rPr>
              <a:t>2.2 VISION</a:t>
            </a:r>
            <a:endParaRPr lang="es-CO" dirty="0">
              <a:solidFill>
                <a:srgbClr val="000000"/>
              </a:solidFill>
              <a:latin typeface="Calibri" panose="020F0502020204030204" pitchFamily="34" charset="0"/>
              <a:ea typeface="Candara" panose="020E0502030303020204" pitchFamily="34" charset="0"/>
              <a:cs typeface="Calibri" panose="020F0502020204030204" pitchFamily="34" charset="0"/>
            </a:endParaRPr>
          </a:p>
          <a:p>
            <a:pPr marL="457200" algn="just">
              <a:spcAft>
                <a:spcPts val="0"/>
              </a:spcAft>
            </a:pPr>
            <a:r>
              <a:rPr lang="es-CO" dirty="0">
                <a:solidFill>
                  <a:srgbClr val="000000"/>
                </a:solidFill>
                <a:latin typeface="Arial" panose="020B0604020202020204" pitchFamily="34" charset="0"/>
                <a:ea typeface="Candara" panose="020E0502030303020204" pitchFamily="34" charset="0"/>
                <a:cs typeface="Calibri" panose="020F0502020204030204" pitchFamily="34" charset="0"/>
              </a:rPr>
              <a:t>2.3 VALORES INSTITUCIONALES</a:t>
            </a:r>
            <a:endParaRPr lang="es-CO" dirty="0">
              <a:solidFill>
                <a:srgbClr val="000000"/>
              </a:solidFill>
              <a:latin typeface="Calibri" panose="020F0502020204030204" pitchFamily="34" charset="0"/>
              <a:ea typeface="Candara" panose="020E0502030303020204" pitchFamily="34" charset="0"/>
              <a:cs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s-CO" dirty="0">
                <a:solidFill>
                  <a:srgbClr val="000000"/>
                </a:solidFill>
                <a:latin typeface="Arial" panose="020B0604020202020204" pitchFamily="34" charset="0"/>
                <a:ea typeface="Candara" panose="020E0502030303020204" pitchFamily="34" charset="0"/>
                <a:cs typeface="Calibri" panose="020F0502020204030204" pitchFamily="34" charset="0"/>
              </a:rPr>
              <a:t>3. SIMBOLOS INSTITUCIONALES</a:t>
            </a:r>
            <a:endParaRPr lang="es-CO" dirty="0">
              <a:solidFill>
                <a:srgbClr val="000000"/>
              </a:solidFill>
              <a:latin typeface="Calibri" panose="020F0502020204030204" pitchFamily="34" charset="0"/>
              <a:ea typeface="Candara" panose="020E0502030303020204" pitchFamily="34" charset="0"/>
              <a:cs typeface="Calibri" panose="020F0502020204030204" pitchFamily="34" charset="0"/>
            </a:endParaRPr>
          </a:p>
          <a:p>
            <a:pPr marL="457200" algn="just">
              <a:spcAft>
                <a:spcPts val="0"/>
              </a:spcAft>
            </a:pPr>
            <a:r>
              <a:rPr lang="es-CO" dirty="0">
                <a:solidFill>
                  <a:srgbClr val="000000"/>
                </a:solidFill>
                <a:latin typeface="Arial" panose="020B0604020202020204" pitchFamily="34" charset="0"/>
                <a:ea typeface="Candara" panose="020E0502030303020204" pitchFamily="34" charset="0"/>
                <a:cs typeface="Calibri" panose="020F0502020204030204" pitchFamily="34" charset="0"/>
              </a:rPr>
              <a:t>3.1 </a:t>
            </a:r>
            <a:r>
              <a:rPr lang="es-CO" dirty="0" smtClean="0">
                <a:solidFill>
                  <a:srgbClr val="000000"/>
                </a:solidFill>
                <a:latin typeface="Arial" panose="020B0604020202020204" pitchFamily="34" charset="0"/>
                <a:ea typeface="Candara" panose="020E0502030303020204" pitchFamily="34" charset="0"/>
                <a:cs typeface="Calibri" panose="020F0502020204030204" pitchFamily="34" charset="0"/>
              </a:rPr>
              <a:t>ESCUDO</a:t>
            </a:r>
          </a:p>
          <a:p>
            <a:pPr marL="457200" algn="just">
              <a:spcAft>
                <a:spcPts val="0"/>
              </a:spcAft>
            </a:pPr>
            <a:r>
              <a:rPr lang="es-CO" dirty="0" smtClean="0">
                <a:solidFill>
                  <a:srgbClr val="000000"/>
                </a:solidFill>
                <a:latin typeface="Arial" panose="020B0604020202020204" pitchFamily="34" charset="0"/>
                <a:ea typeface="Candara" panose="020E0502030303020204" pitchFamily="34" charset="0"/>
                <a:cs typeface="Calibri" panose="020F0502020204030204" pitchFamily="34" charset="0"/>
              </a:rPr>
              <a:t>3.2 BANDERA</a:t>
            </a:r>
            <a:endParaRPr lang="es-CO" dirty="0">
              <a:solidFill>
                <a:srgbClr val="000000"/>
              </a:solidFill>
              <a:latin typeface="Calibri" panose="020F0502020204030204" pitchFamily="34" charset="0"/>
              <a:ea typeface="Candara" panose="020E0502030303020204" pitchFamily="34" charset="0"/>
              <a:cs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s-CO" dirty="0" smtClean="0">
                <a:solidFill>
                  <a:srgbClr val="000000"/>
                </a:solidFill>
                <a:latin typeface="Arial" panose="020B0604020202020204" pitchFamily="34" charset="0"/>
                <a:ea typeface="Candara" panose="020E0502030303020204" pitchFamily="34" charset="0"/>
                <a:cs typeface="Calibri" panose="020F0502020204030204" pitchFamily="34" charset="0"/>
              </a:rPr>
              <a:t>4</a:t>
            </a:r>
            <a:r>
              <a:rPr lang="es-CO" dirty="0">
                <a:solidFill>
                  <a:srgbClr val="000000"/>
                </a:solidFill>
                <a:latin typeface="Arial" panose="020B0604020202020204" pitchFamily="34" charset="0"/>
                <a:ea typeface="Candara" panose="020E0502030303020204" pitchFamily="34" charset="0"/>
                <a:cs typeface="Calibri" panose="020F0502020204030204" pitchFamily="34" charset="0"/>
              </a:rPr>
              <a:t>. GESTIÓN ACADEMICA</a:t>
            </a:r>
            <a:endParaRPr lang="es-CO" dirty="0">
              <a:solidFill>
                <a:srgbClr val="000000"/>
              </a:solidFill>
              <a:latin typeface="Calibri" panose="020F0502020204030204" pitchFamily="34" charset="0"/>
              <a:ea typeface="Candara" panose="020E0502030303020204" pitchFamily="34" charset="0"/>
              <a:cs typeface="Calibri" panose="020F0502020204030204" pitchFamily="34" charset="0"/>
            </a:endParaRPr>
          </a:p>
          <a:p>
            <a:pPr marL="449580" algn="just">
              <a:spcAft>
                <a:spcPts val="0"/>
              </a:spcAft>
            </a:pPr>
            <a:r>
              <a:rPr lang="es-CO" dirty="0" smtClean="0">
                <a:solidFill>
                  <a:srgbClr val="000000"/>
                </a:solidFill>
                <a:latin typeface="Arial" panose="020B0604020202020204" pitchFamily="34" charset="0"/>
                <a:ea typeface="Candara" panose="020E0502030303020204" pitchFamily="34" charset="0"/>
                <a:cs typeface="Calibri" panose="020F0502020204030204" pitchFamily="34" charset="0"/>
              </a:rPr>
              <a:t>4.1 PRUEBA </a:t>
            </a:r>
            <a:r>
              <a:rPr lang="es-CO" dirty="0">
                <a:solidFill>
                  <a:srgbClr val="000000"/>
                </a:solidFill>
                <a:latin typeface="Arial" panose="020B0604020202020204" pitchFamily="34" charset="0"/>
                <a:ea typeface="Candara" panose="020E0502030303020204" pitchFamily="34" charset="0"/>
                <a:cs typeface="Calibri" panose="020F0502020204030204" pitchFamily="34" charset="0"/>
              </a:rPr>
              <a:t>SABER</a:t>
            </a:r>
            <a:endParaRPr lang="es-CO" dirty="0">
              <a:solidFill>
                <a:srgbClr val="000000"/>
              </a:solidFill>
              <a:latin typeface="Calibri" panose="020F0502020204030204" pitchFamily="34" charset="0"/>
              <a:ea typeface="Candara" panose="020E0502030303020204" pitchFamily="34" charset="0"/>
              <a:cs typeface="Calibri" panose="020F0502020204030204" pitchFamily="34" charset="0"/>
            </a:endParaRPr>
          </a:p>
          <a:p>
            <a:pPr algn="just"/>
            <a:r>
              <a:rPr lang="es-CO" dirty="0">
                <a:solidFill>
                  <a:srgbClr val="000000"/>
                </a:solidFill>
                <a:latin typeface="Arial" panose="020B0604020202020204" pitchFamily="34" charset="0"/>
                <a:ea typeface="Candara" panose="020E0502030303020204" pitchFamily="34" charset="0"/>
                <a:cs typeface="Calibri" panose="020F0502020204030204" pitchFamily="34" charset="0"/>
              </a:rPr>
              <a:t> </a:t>
            </a:r>
            <a:r>
              <a:rPr lang="es-CO" dirty="0" smtClean="0">
                <a:solidFill>
                  <a:srgbClr val="000000"/>
                </a:solidFill>
                <a:latin typeface="Arial" panose="020B0604020202020204" pitchFamily="34" charset="0"/>
                <a:ea typeface="Candara" panose="020E0502030303020204" pitchFamily="34" charset="0"/>
                <a:cs typeface="Calibri" panose="020F0502020204030204" pitchFamily="34" charset="0"/>
              </a:rPr>
              <a:t>5. </a:t>
            </a:r>
            <a:r>
              <a:rPr lang="es-CO" dirty="0">
                <a:solidFill>
                  <a:srgbClr val="000000"/>
                </a:solidFill>
                <a:latin typeface="Arial" panose="020B0604020202020204" pitchFamily="34" charset="0"/>
                <a:ea typeface="Candara" panose="020E0502030303020204" pitchFamily="34" charset="0"/>
                <a:cs typeface="Calibri" panose="020F0502020204030204" pitchFamily="34" charset="0"/>
              </a:rPr>
              <a:t>GESTION </a:t>
            </a:r>
            <a:r>
              <a:rPr lang="es-CO" dirty="0" smtClean="0">
                <a:solidFill>
                  <a:srgbClr val="000000"/>
                </a:solidFill>
                <a:latin typeface="Arial" panose="020B0604020202020204" pitchFamily="34" charset="0"/>
                <a:ea typeface="Candara" panose="020E0502030303020204" pitchFamily="34" charset="0"/>
                <a:cs typeface="Calibri" panose="020F0502020204030204" pitchFamily="34" charset="0"/>
              </a:rPr>
              <a:t>FINANCIERA</a:t>
            </a:r>
          </a:p>
          <a:p>
            <a:pPr algn="just"/>
            <a:r>
              <a:rPr lang="es-CO" dirty="0" smtClean="0">
                <a:solidFill>
                  <a:srgbClr val="000000"/>
                </a:solidFill>
                <a:latin typeface="Arial" panose="020B0604020202020204" pitchFamily="34" charset="0"/>
                <a:ea typeface="Candara" panose="020E0502030303020204" pitchFamily="34" charset="0"/>
                <a:cs typeface="Calibri" panose="020F0502020204030204" pitchFamily="34" charset="0"/>
              </a:rPr>
              <a:t> 6. </a:t>
            </a:r>
            <a:r>
              <a:rPr lang="es-CO" dirty="0">
                <a:solidFill>
                  <a:srgbClr val="000000"/>
                </a:solidFill>
                <a:latin typeface="Arial" panose="020B0604020202020204" pitchFamily="34" charset="0"/>
                <a:ea typeface="Candara" panose="020E0502030303020204" pitchFamily="34" charset="0"/>
                <a:cs typeface="Calibri" panose="020F0502020204030204" pitchFamily="34" charset="0"/>
              </a:rPr>
              <a:t>GESTION </a:t>
            </a:r>
            <a:r>
              <a:rPr lang="es-CO" dirty="0" smtClean="0">
                <a:solidFill>
                  <a:srgbClr val="000000"/>
                </a:solidFill>
                <a:latin typeface="Arial" panose="020B0604020202020204" pitchFamily="34" charset="0"/>
                <a:ea typeface="Candara" panose="020E0502030303020204" pitchFamily="34" charset="0"/>
                <a:cs typeface="Calibri" panose="020F0502020204030204" pitchFamily="34" charset="0"/>
              </a:rPr>
              <a:t>COMUNIDAD</a:t>
            </a:r>
          </a:p>
          <a:p>
            <a:pPr algn="just"/>
            <a:r>
              <a:rPr lang="es-CO" dirty="0" smtClean="0">
                <a:solidFill>
                  <a:srgbClr val="000000"/>
                </a:solidFill>
                <a:latin typeface="Arial" panose="020B0604020202020204" pitchFamily="34" charset="0"/>
                <a:ea typeface="Candara" panose="020E0502030303020204" pitchFamily="34" charset="0"/>
                <a:cs typeface="Calibri" panose="020F0502020204030204" pitchFamily="34" charset="0"/>
              </a:rPr>
              <a:t>	6.1 INFORME DEPORTIVO</a:t>
            </a:r>
          </a:p>
          <a:p>
            <a:pPr marL="449580" algn="just">
              <a:spcAft>
                <a:spcPts val="0"/>
              </a:spcAft>
            </a:pPr>
            <a:r>
              <a:rPr lang="es-CO" dirty="0">
                <a:solidFill>
                  <a:srgbClr val="000000"/>
                </a:solidFill>
                <a:latin typeface="Arial" panose="020B0604020202020204" pitchFamily="34" charset="0"/>
                <a:ea typeface="Candara" panose="020E0502030303020204" pitchFamily="34" charset="0"/>
                <a:cs typeface="Calibri" panose="020F0502020204030204" pitchFamily="34" charset="0"/>
              </a:rPr>
              <a:t>6</a:t>
            </a:r>
            <a:r>
              <a:rPr lang="es-CO" dirty="0" smtClean="0">
                <a:solidFill>
                  <a:srgbClr val="000000"/>
                </a:solidFill>
                <a:latin typeface="Arial" panose="020B0604020202020204" pitchFamily="34" charset="0"/>
                <a:ea typeface="Candara" panose="020E0502030303020204" pitchFamily="34" charset="0"/>
                <a:cs typeface="Calibri" panose="020F0502020204030204" pitchFamily="34" charset="0"/>
              </a:rPr>
              <a:t>.2 </a:t>
            </a:r>
            <a:r>
              <a:rPr lang="es-CO" dirty="0">
                <a:solidFill>
                  <a:srgbClr val="000000"/>
                </a:solidFill>
                <a:latin typeface="Arial" panose="020B0604020202020204" pitchFamily="34" charset="0"/>
                <a:ea typeface="Candara" panose="020E0502030303020204" pitchFamily="34" charset="0"/>
                <a:cs typeface="Calibri" panose="020F0502020204030204" pitchFamily="34" charset="0"/>
              </a:rPr>
              <a:t>ORIENTACION </a:t>
            </a:r>
            <a:r>
              <a:rPr lang="es-CO" dirty="0" smtClean="0">
                <a:solidFill>
                  <a:srgbClr val="000000"/>
                </a:solidFill>
                <a:latin typeface="Arial" panose="020B0604020202020204" pitchFamily="34" charset="0"/>
                <a:ea typeface="Candara" panose="020E0502030303020204" pitchFamily="34" charset="0"/>
                <a:cs typeface="Calibri" panose="020F0502020204030204" pitchFamily="34" charset="0"/>
              </a:rPr>
              <a:t>ESCOLAR</a:t>
            </a:r>
          </a:p>
          <a:p>
            <a:pPr marL="449580" algn="just">
              <a:spcAft>
                <a:spcPts val="0"/>
              </a:spcAft>
            </a:pPr>
            <a:r>
              <a:rPr lang="es-CO" dirty="0" smtClean="0">
                <a:solidFill>
                  <a:srgbClr val="000000"/>
                </a:solidFill>
                <a:latin typeface="Arial" panose="020B0604020202020204" pitchFamily="34" charset="0"/>
                <a:ea typeface="Candara" panose="020E0502030303020204" pitchFamily="34" charset="0"/>
                <a:cs typeface="Calibri" panose="020F0502020204030204" pitchFamily="34" charset="0"/>
              </a:rPr>
              <a:t>6.3 INFORME CONVIVENCIA</a:t>
            </a:r>
            <a:endParaRPr lang="es-CO" dirty="0">
              <a:solidFill>
                <a:srgbClr val="000000"/>
              </a:solidFill>
              <a:latin typeface="Calibri" panose="020F0502020204030204" pitchFamily="34" charset="0"/>
              <a:ea typeface="Candara" panose="020E0502030303020204" pitchFamily="34" charset="0"/>
              <a:cs typeface="Calibri" panose="020F0502020204030204" pitchFamily="34" charset="0"/>
            </a:endParaRPr>
          </a:p>
          <a:p>
            <a:pPr marL="449580" algn="just">
              <a:spcAft>
                <a:spcPts val="0"/>
              </a:spcAft>
            </a:pPr>
            <a:endParaRPr lang="es-CO" dirty="0">
              <a:solidFill>
                <a:srgbClr val="000000"/>
              </a:solidFill>
              <a:latin typeface="Calibri" panose="020F0502020204030204" pitchFamily="34" charset="0"/>
              <a:ea typeface="Candara" panose="020E0502030303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CO" smtClean="0"/>
              <a:pPr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5499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RESULTADOS 5°- </a:t>
            </a:r>
            <a:r>
              <a:rPr lang="es-CO" dirty="0" smtClean="0"/>
              <a:t>2017</a:t>
            </a:r>
            <a:r>
              <a:rPr lang="es-CO" dirty="0"/>
              <a:t/>
            </a:r>
            <a:br>
              <a:rPr lang="es-CO" dirty="0"/>
            </a:b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96994" y="1100629"/>
            <a:ext cx="10025309" cy="1164589"/>
          </a:xfrm>
        </p:spPr>
        <p:txBody>
          <a:bodyPr>
            <a:normAutofit/>
          </a:bodyPr>
          <a:lstStyle/>
          <a:p>
            <a:r>
              <a:rPr lang="es-CO" dirty="0"/>
              <a:t>RESULTADO PRUEBAS 5°-MATEMATICAS – 2017</a:t>
            </a:r>
          </a:p>
          <a:p>
            <a:r>
              <a:rPr lang="es-CO" dirty="0"/>
              <a:t>El cambio más significativo esta en haber logrado reducir el porcentaje de estudiantes que estaban en insuficiente, se pasó de un 50% a un 9% y se alcanzó un 14% en avanzado.</a:t>
            </a:r>
          </a:p>
          <a:p>
            <a:endParaRPr lang="es-CO" dirty="0"/>
          </a:p>
          <a:p>
            <a:endParaRPr lang="es-CO" dirty="0"/>
          </a:p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CO" smtClean="0"/>
              <a:pPr/>
              <a:t>20</a:t>
            </a:fld>
            <a:endParaRPr lang="es-CO"/>
          </a:p>
        </p:txBody>
      </p:sp>
      <p:pic>
        <p:nvPicPr>
          <p:cNvPr id="5" name="4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345" y="2114520"/>
            <a:ext cx="10245435" cy="3766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7858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RESULTADOS  PRUEBAS 5°-2017</a:t>
            </a:r>
            <a:br>
              <a:rPr lang="es-CO" dirty="0"/>
            </a:br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CO" smtClean="0"/>
              <a:pPr/>
              <a:t>21</a:t>
            </a:fld>
            <a:endParaRPr lang="es-CO"/>
          </a:p>
        </p:txBody>
      </p:sp>
      <p:pic>
        <p:nvPicPr>
          <p:cNvPr id="5" name="4 Marcador de contenido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783" y="1377054"/>
            <a:ext cx="9954490" cy="45665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71162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 smtClean="0"/>
              <a:t>CONCLUSIONES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96994" y="1100629"/>
            <a:ext cx="10025309" cy="1850389"/>
          </a:xfrm>
        </p:spPr>
        <p:txBody>
          <a:bodyPr>
            <a:normAutofit fontScale="77500" lnSpcReduction="20000"/>
          </a:bodyPr>
          <a:lstStyle/>
          <a:p>
            <a:r>
              <a:rPr lang="es-CO" dirty="0"/>
              <a:t>En conclusión, los estudiantes del Centro Educativo Primavera,  mejoraron la prueba en los niveles de desempeño pues se redujo la cantidad de estudiantes que estaban en nivel insuficiente y se ubicaron en el nivel  mínimo y satisfactorio. Cabe resaltar que el Centro educativo cuenta con el acompañamiento del Programa Todos a Aprender desde el 2017. Actualmente se desarrollan las estrategias del programa y se hace uso del material educativo que éste proporciona en las áreas de  lenguaje y matemáticas.</a:t>
            </a:r>
          </a:p>
          <a:p>
            <a:r>
              <a:rPr lang="es-CO" dirty="0"/>
              <a:t> Este es un resumen de Índice Sintético de la Calidad Educativa (ISCE) y sus respectivos componentes desde 2015, como también la  MMA a alcanzar en 2018. Se espera que el ISCE mejore para este año, pues aún no está actualizada la información en la plataforma.</a:t>
            </a:r>
          </a:p>
          <a:p>
            <a:r>
              <a:rPr lang="es-CO" dirty="0" smtClean="0"/>
              <a:t>to </a:t>
            </a:r>
            <a:r>
              <a:rPr lang="es-CO" dirty="0"/>
              <a:t>del Programa Todos a Aprender desde el 2017. Actualmente se desarrollan las estrategias del programa y se hace uso del material educativo que éste proporciona en las áreas de  lenguaje y matemáticas.</a:t>
            </a:r>
          </a:p>
          <a:p>
            <a:r>
              <a:rPr lang="es-CO" dirty="0"/>
              <a:t> </a:t>
            </a:r>
          </a:p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CO" smtClean="0"/>
              <a:pPr/>
              <a:t>22</a:t>
            </a:fld>
            <a:endParaRPr lang="es-CO"/>
          </a:p>
        </p:txBody>
      </p:sp>
      <p:pic>
        <p:nvPicPr>
          <p:cNvPr id="5" name="4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691" y="2701636"/>
            <a:ext cx="9954491" cy="34913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13607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1751012" y="304800"/>
            <a:ext cx="8153400" cy="6019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CO" sz="4600" b="1" dirty="0">
              <a:latin typeface="Arial" pitchFamily="34" charset="0"/>
              <a:cs typeface="Arial" pitchFamily="34" charset="0"/>
            </a:endParaRPr>
          </a:p>
          <a:p>
            <a:r>
              <a:rPr lang="es-CO" sz="6700" b="1" dirty="0" smtClean="0">
                <a:cs typeface="Arial" pitchFamily="34" charset="0"/>
              </a:rPr>
              <a:t>Centro Educativo Primavera</a:t>
            </a:r>
            <a:endParaRPr lang="es-CO" sz="6700" b="1" dirty="0">
              <a:cs typeface="Arial" pitchFamily="34" charset="0"/>
            </a:endParaRPr>
          </a:p>
          <a:p>
            <a:endParaRPr lang="es-CO" sz="6700" b="1" dirty="0">
              <a:cs typeface="Arial" pitchFamily="34" charset="0"/>
            </a:endParaRPr>
          </a:p>
          <a:p>
            <a:endParaRPr lang="es-CO" sz="6700" b="1" dirty="0">
              <a:cs typeface="Arial" pitchFamily="34" charset="0"/>
            </a:endParaRPr>
          </a:p>
          <a:p>
            <a:r>
              <a:rPr lang="es-CO" sz="6700" b="1" dirty="0">
                <a:cs typeface="Arial" pitchFamily="34" charset="0"/>
              </a:rPr>
              <a:t>INFORME DE GESTIÓN FINANCIERA</a:t>
            </a:r>
          </a:p>
          <a:p>
            <a:endParaRPr lang="es-CO" sz="6700" b="1" dirty="0">
              <a:cs typeface="Arial" pitchFamily="34" charset="0"/>
            </a:endParaRPr>
          </a:p>
          <a:p>
            <a:endParaRPr lang="es-CO" sz="6700" b="1" dirty="0">
              <a:cs typeface="Arial" pitchFamily="34" charset="0"/>
            </a:endParaRPr>
          </a:p>
          <a:p>
            <a:endParaRPr lang="es-CO" sz="6700" b="1" dirty="0">
              <a:cs typeface="Arial" pitchFamily="34" charset="0"/>
            </a:endParaRPr>
          </a:p>
          <a:p>
            <a:r>
              <a:rPr lang="es-CO" sz="6700" b="1" dirty="0">
                <a:cs typeface="Arial" pitchFamily="34" charset="0"/>
              </a:rPr>
              <a:t>VIGENCIA </a:t>
            </a:r>
            <a:r>
              <a:rPr lang="es-CO" sz="6700" b="1" dirty="0" smtClean="0">
                <a:cs typeface="Arial" pitchFamily="34" charset="0"/>
              </a:rPr>
              <a:t>2017</a:t>
            </a:r>
            <a:endParaRPr lang="es-CO" sz="6700" b="1" dirty="0">
              <a:cs typeface="Arial" pitchFamily="34" charset="0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CO" smtClean="0"/>
              <a:pPr/>
              <a:t>23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809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2926669" y="718847"/>
            <a:ext cx="5207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/>
              <a:t>RESUMEN EJECUCIÓN PRESUPUESTAL DE INGRESOS  </a:t>
            </a:r>
            <a:endParaRPr lang="es-CO" b="1" dirty="0" smtClean="0"/>
          </a:p>
          <a:p>
            <a:pPr algn="ctr"/>
            <a:r>
              <a:rPr lang="es-CO" b="1" dirty="0" smtClean="0"/>
              <a:t>VIGENCIA  FISCAL  2017</a:t>
            </a:r>
            <a:endParaRPr lang="es-CO" b="1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568292"/>
              </p:ext>
            </p:extLst>
          </p:nvPr>
        </p:nvGraphicFramePr>
        <p:xfrm>
          <a:off x="1160585" y="1430215"/>
          <a:ext cx="9823938" cy="4779646"/>
        </p:xfrm>
        <a:graphic>
          <a:graphicData uri="http://schemas.openxmlformats.org/drawingml/2006/table">
            <a:tbl>
              <a:tblPr/>
              <a:tblGrid>
                <a:gridCol w="3067951"/>
                <a:gridCol w="1257896"/>
                <a:gridCol w="1191692"/>
                <a:gridCol w="1775126"/>
                <a:gridCol w="2531273"/>
              </a:tblGrid>
              <a:tr h="60036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NOMBRE RUBRO PRESUPUESTAL</a:t>
                      </a:r>
                      <a:endParaRPr lang="es-CO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PRESUPUESTO INICIAL</a:t>
                      </a:r>
                      <a:endParaRPr lang="es-CO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ADICIONES</a:t>
                      </a:r>
                      <a:endParaRPr lang="es-CO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PRESUPUESTO</a:t>
                      </a:r>
                      <a:endParaRPr lang="es-CO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  <a:r>
                        <a:rPr lang="es-CO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RECAUDADO AÑO 2.017</a:t>
                      </a:r>
                      <a:endParaRPr lang="es-CO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576943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CERTIFICADOS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943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ARREDAMIENTO DE BIENES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943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OTROS INGRESOS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943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TRANSFERENCIAS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$16.500.000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35.000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</a:t>
                      </a:r>
                      <a:r>
                        <a:rPr lang="es-CO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16.535..000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</a:t>
                      </a:r>
                      <a:r>
                        <a:rPr lang="es-CO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15.417.268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943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FINANCIEROS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943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RECURSOS DEL BALANCE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943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INGRESOS</a:t>
                      </a:r>
                      <a:endParaRPr lang="es-CO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$ 16.500.000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$35..000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</a:t>
                      </a:r>
                      <a:r>
                        <a:rPr lang="es-CO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16.535..000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$ 15.417.268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CO" smtClean="0"/>
              <a:pPr/>
              <a:t>24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7838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348184" y="0"/>
            <a:ext cx="47959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/>
              <a:t>RESUMEN EJECUCIÓN PRESPUESTAL DE GASTOS </a:t>
            </a:r>
            <a:endParaRPr lang="es-CO" b="1" dirty="0" smtClean="0"/>
          </a:p>
          <a:p>
            <a:pPr algn="ctr"/>
            <a:r>
              <a:rPr lang="es-CO" b="1" dirty="0" smtClean="0"/>
              <a:t>VIGENCIA FISCAL 2017</a:t>
            </a:r>
            <a:endParaRPr lang="es-CO" b="1" dirty="0"/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309788"/>
              </p:ext>
            </p:extLst>
          </p:nvPr>
        </p:nvGraphicFramePr>
        <p:xfrm>
          <a:off x="1336431" y="761999"/>
          <a:ext cx="9859108" cy="5782654"/>
        </p:xfrm>
        <a:graphic>
          <a:graphicData uri="http://schemas.openxmlformats.org/drawingml/2006/table">
            <a:tbl>
              <a:tblPr/>
              <a:tblGrid>
                <a:gridCol w="2219936"/>
                <a:gridCol w="1219200"/>
                <a:gridCol w="1066800"/>
                <a:gridCol w="1143000"/>
                <a:gridCol w="1143000"/>
                <a:gridCol w="1219200"/>
                <a:gridCol w="1847972"/>
              </a:tblGrid>
              <a:tr h="97301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NOMBRE RUBRO PRESUPUESTAL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PRESUPUESTO INICIAL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CREDITO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CONTRA CRÉDITOS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ADICIONES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PRESUPUESTO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  <a:r>
                        <a:rPr lang="es-CO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CO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EJECUTADO AÑO 2.017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73004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COMISIONES HONORARIOS Y SERVICIOS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</a:t>
                      </a:r>
                      <a:r>
                        <a:rPr lang="es-CO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1.900.000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$ 400.000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 1.500.000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$ 1.500.000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279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MANTENIMIENTOS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</a:t>
                      </a:r>
                      <a:r>
                        <a:rPr lang="es-CO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2.200.000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4.750.000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</a:t>
                      </a:r>
                      <a:r>
                        <a:rPr lang="es-CO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6.950.000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$ 6.803.000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279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COMPRA DE EQUIPOS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</a:t>
                      </a:r>
                      <a:r>
                        <a:rPr lang="es-CO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3.500.000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$2.800.000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$ 700.000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</a:t>
                      </a:r>
                      <a:r>
                        <a:rPr lang="es-CO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550.000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279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MATERIALES Y SUMINISTROS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$ 5.300.000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$2.964.260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</a:t>
                      </a:r>
                      <a:r>
                        <a:rPr lang="es-CO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2.000.000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$35.000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$ 6.299.360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</a:t>
                      </a:r>
                      <a:r>
                        <a:rPr lang="es-CO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6.200.000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279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SERVICIOS PÚBLICOS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279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OTROS GASTOS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$ 3.100.000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$400.000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$ 3.500.000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$ 3.500.000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279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GASTOS DE INVERSION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279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TOTAL GASTOS</a:t>
                      </a:r>
                      <a:endParaRPr lang="es-CO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$ 16.500.000</a:t>
                      </a:r>
                      <a:endParaRPr lang="es-CO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$ 7.714.360</a:t>
                      </a:r>
                      <a:endParaRPr lang="es-CO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$</a:t>
                      </a:r>
                      <a:r>
                        <a:rPr lang="es-CO" sz="1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7.714.360</a:t>
                      </a:r>
                      <a:endParaRPr lang="es-CO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$ 35.000</a:t>
                      </a:r>
                      <a:endParaRPr lang="es-CO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$</a:t>
                      </a:r>
                      <a:r>
                        <a:rPr lang="es-CO" sz="1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16.535..000</a:t>
                      </a:r>
                      <a:endParaRPr lang="es-CO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$ 15.401.031</a:t>
                      </a:r>
                      <a:endParaRPr lang="es-CO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CO" smtClean="0"/>
              <a:pPr/>
              <a:t>25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493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 smtClean="0"/>
              <a:t>RESUMEN BANCOS</a:t>
            </a:r>
            <a:endParaRPr lang="es-CO" dirty="0"/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3762059"/>
              </p:ext>
            </p:extLst>
          </p:nvPr>
        </p:nvGraphicFramePr>
        <p:xfrm>
          <a:off x="2208212" y="2133600"/>
          <a:ext cx="7848600" cy="2143125"/>
        </p:xfrm>
        <a:graphic>
          <a:graphicData uri="http://schemas.openxmlformats.org/drawingml/2006/table">
            <a:tbl>
              <a:tblPr/>
              <a:tblGrid>
                <a:gridCol w="2590800"/>
                <a:gridCol w="1295400"/>
                <a:gridCol w="1219200"/>
                <a:gridCol w="1371600"/>
                <a:gridCol w="1371600"/>
              </a:tblGrid>
              <a:tr h="64008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DETALLE DE SALDOS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SALDO INICIAL ENERO</a:t>
                      </a:r>
                      <a:r>
                        <a:rPr lang="es-CO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2016</a:t>
                      </a:r>
                      <a:r>
                        <a:rPr lang="es-CO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INGRESOS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EGRESOS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SALDO FINAL EN</a:t>
                      </a:r>
                      <a:r>
                        <a:rPr lang="es-CO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LIBRO, DICIEMBRE DE 2015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just" fontAlgn="b"/>
                      <a:r>
                        <a:rPr lang="es-CO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BANCO BVVACUENTA AHORRO (GRATUIDAD) 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$ 216.000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$ 15.398.608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</a:t>
                      </a:r>
                      <a:r>
                        <a:rPr lang="es-CO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15.401.031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$ 526.000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TOTALES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$216.000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$15.398.608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$15.401.031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$ 526.000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CO" smtClean="0"/>
              <a:pPr/>
              <a:t>26</a:t>
            </a:fld>
            <a:endParaRPr lang="es-CO"/>
          </a:p>
        </p:txBody>
      </p:sp>
      <p:sp>
        <p:nvSpPr>
          <p:cNvPr id="7" name="5 Título"/>
          <p:cNvSpPr txBox="1">
            <a:spLocks/>
          </p:cNvSpPr>
          <p:nvPr/>
        </p:nvSpPr>
        <p:spPr>
          <a:xfrm>
            <a:off x="854540" y="1370214"/>
            <a:ext cx="10025309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dirty="0" smtClean="0"/>
              <a:t>RELACIÓN DE EGRESOS VIGENCIA FISCAL 2017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47141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CO" smtClean="0"/>
              <a:pPr/>
              <a:t>27</a:t>
            </a:fld>
            <a:endParaRPr lang="es-CO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425440"/>
              </p:ext>
            </p:extLst>
          </p:nvPr>
        </p:nvGraphicFramePr>
        <p:xfrm>
          <a:off x="519544" y="749300"/>
          <a:ext cx="11201400" cy="5286926"/>
        </p:xfrm>
        <a:graphic>
          <a:graphicData uri="http://schemas.openxmlformats.org/drawingml/2006/table">
            <a:tbl>
              <a:tblPr/>
              <a:tblGrid>
                <a:gridCol w="896817"/>
                <a:gridCol w="1995740"/>
                <a:gridCol w="2526254"/>
                <a:gridCol w="1013656"/>
                <a:gridCol w="896817"/>
                <a:gridCol w="656823"/>
                <a:gridCol w="707351"/>
                <a:gridCol w="833665"/>
                <a:gridCol w="852396"/>
                <a:gridCol w="821881"/>
              </a:tblGrid>
              <a:tr h="7802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effectLst/>
                          <a:latin typeface="Arial"/>
                        </a:rPr>
                        <a:t>No. CUENTA</a:t>
                      </a:r>
                    </a:p>
                  </a:txBody>
                  <a:tcPr marL="5217" marR="5217" marT="52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effectLst/>
                          <a:latin typeface="Arial"/>
                        </a:rPr>
                        <a:t>BENEFICIARIO</a:t>
                      </a:r>
                    </a:p>
                  </a:txBody>
                  <a:tcPr marL="5217" marR="5217" marT="52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effectLst/>
                          <a:latin typeface="Arial"/>
                        </a:rPr>
                        <a:t>CONCEPTO</a:t>
                      </a:r>
                    </a:p>
                  </a:txBody>
                  <a:tcPr marL="5217" marR="5217" marT="52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effectLst/>
                          <a:latin typeface="Arial"/>
                        </a:rPr>
                        <a:t>VALOR DE LA CUENTA A CANCELAR</a:t>
                      </a:r>
                    </a:p>
                  </a:txBody>
                  <a:tcPr marL="5217" marR="5217" marT="52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500" b="0" i="0" u="none" strike="noStrike">
                          <a:effectLst/>
                          <a:latin typeface="Arial"/>
                        </a:rPr>
                        <a:t>DEDUCCIONES</a:t>
                      </a:r>
                    </a:p>
                  </a:txBody>
                  <a:tcPr marL="5217" marR="5217" marT="52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effectLst/>
                          <a:latin typeface="Arial"/>
                        </a:rPr>
                        <a:t>Nº DEL CHEQUE</a:t>
                      </a:r>
                    </a:p>
                  </a:txBody>
                  <a:tcPr marL="5217" marR="5217" marT="52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effectLst/>
                          <a:latin typeface="Arial"/>
                        </a:rPr>
                        <a:t>BANCO</a:t>
                      </a:r>
                    </a:p>
                  </a:txBody>
                  <a:tcPr marL="5217" marR="5217" marT="52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 fontAlgn="ctr"/>
                      <a:r>
                        <a:rPr lang="es-CO" sz="1000" b="1" i="0" u="none" strike="noStrike">
                          <a:effectLst/>
                          <a:latin typeface="Arial"/>
                        </a:rPr>
                        <a:t>Nº DE CUENTA BANCARIA</a:t>
                      </a:r>
                    </a:p>
                  </a:txBody>
                  <a:tcPr marL="5217" marR="5217" marT="52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effectLst/>
                          <a:latin typeface="Arial"/>
                        </a:rPr>
                        <a:t>VALOR DEL CHEQUE</a:t>
                      </a:r>
                    </a:p>
                  </a:txBody>
                  <a:tcPr marL="5217" marR="5217" marT="52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 fontAlgn="ctr"/>
                      <a:r>
                        <a:rPr lang="es-CO" sz="1000" b="1" i="0" u="none" strike="noStrike">
                          <a:effectLst/>
                          <a:latin typeface="Arial"/>
                        </a:rPr>
                        <a:t>FECHA DEL PAGO</a:t>
                      </a:r>
                    </a:p>
                  </a:txBody>
                  <a:tcPr marL="5217" marR="5217" marT="52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11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217" marR="5217" marT="52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44313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  <a:p>
                      <a:pPr algn="ctr" fontAlgn="b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ARISTIDES </a:t>
                      </a:r>
                      <a:r>
                        <a:rPr lang="es-C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OVIEDO</a:t>
                      </a:r>
                    </a:p>
                    <a:p>
                      <a:pPr algn="l" fontAlgn="b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Suministro de </a:t>
                      </a:r>
                      <a:r>
                        <a:rPr lang="es-CO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baterias</a:t>
                      </a:r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de </a:t>
                      </a:r>
                      <a:r>
                        <a:rPr lang="es-CO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portatil</a:t>
                      </a:r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disco duro, tintas Epson, </a:t>
                      </a:r>
                      <a:r>
                        <a:rPr lang="es-CO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toner</a:t>
                      </a:r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cargador Epson kit de cilindro e </a:t>
                      </a:r>
                      <a:r>
                        <a:rPr lang="es-CO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instalacion</a:t>
                      </a:r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de repuestos.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1.600.000,00</a:t>
                      </a:r>
                    </a:p>
                    <a:p>
                      <a:pPr algn="r" fontAlgn="b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</a:t>
                      </a:r>
                    </a:p>
                    <a:p>
                      <a:pPr algn="r" fontAlgn="b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BBVA</a:t>
                      </a:r>
                    </a:p>
                    <a:p>
                      <a:pPr algn="l" fontAlgn="b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716200084900</a:t>
                      </a:r>
                    </a:p>
                    <a:p>
                      <a:pPr algn="l" fontAlgn="b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1.600.000,00</a:t>
                      </a:r>
                    </a:p>
                    <a:p>
                      <a:pPr algn="r" fontAlgn="b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08-may-17</a:t>
                      </a:r>
                    </a:p>
                    <a:p>
                      <a:pPr algn="r" fontAlgn="b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43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Jamir Alfonso Jaramillo Vergara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suministro de papeleria y utiles de oficina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800.000,00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BBVA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716200084900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800.000,00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08-may-17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0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TEODORO SIERRA MONTES/FERROCAMPO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Suministro de materiales de ferreteria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600.000,00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BBVA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716200084900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600.000,00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29-jun-17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43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Jamir Alfonso Jaramillo Vergara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Suministro de </a:t>
                      </a:r>
                      <a:r>
                        <a:rPr lang="es-CO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papeleria</a:t>
                      </a:r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y </a:t>
                      </a:r>
                      <a:r>
                        <a:rPr lang="es-CO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utiles</a:t>
                      </a:r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de oficina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800.000,00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BBVA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716200084900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800.000,00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29-jun-17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126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  <a:p>
                      <a:pPr algn="ctr" fontAlgn="b"/>
                      <a:endParaRPr lang="es-CO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endParaRPr lang="es-CO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es-CO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es-CO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r>
                        <a:rPr lang="es-C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Sandra </a:t>
                      </a:r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Judith García </a:t>
                      </a:r>
                      <a:r>
                        <a:rPr lang="es-C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Pérez</a:t>
                      </a:r>
                    </a:p>
                    <a:p>
                      <a:pPr algn="l" fontAlgn="b"/>
                      <a:endParaRPr lang="es-CO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Asesoria</a:t>
                      </a:r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Contable, Financiera, Presupuestal. Elaboración de cuentas, Libros Contables y Presupuestables, Elaboración de Informes Trimestrales a SIFSE y Gobernación, y Elaboración de Informe Anual a </a:t>
                      </a:r>
                      <a:r>
                        <a:rPr lang="es-CO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Contraloria</a:t>
                      </a:r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vigencia Fiscal </a:t>
                      </a:r>
                      <a:r>
                        <a:rPr lang="es-C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2017.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CO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r" fontAlgn="b"/>
                      <a:r>
                        <a:rPr lang="es-C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1.500.000,00</a:t>
                      </a:r>
                    </a:p>
                    <a:p>
                      <a:pPr algn="r" fontAlgn="b"/>
                      <a:endParaRPr lang="es-CO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r" fontAlgn="b"/>
                      <a:endParaRPr lang="es-CO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r" fontAlgn="b"/>
                      <a:endParaRPr lang="es-CO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r" fontAlgn="b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</a:t>
                      </a:r>
                    </a:p>
                    <a:p>
                      <a:pPr algn="r" fontAlgn="b"/>
                      <a:endParaRPr lang="es-CO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r" fontAlgn="b"/>
                      <a:endParaRPr lang="es-CO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r" fontAlgn="b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BBVA</a:t>
                      </a:r>
                    </a:p>
                    <a:p>
                      <a:pPr algn="l" fontAlgn="b"/>
                      <a:endParaRPr lang="es-CO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es-CO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716200084900</a:t>
                      </a:r>
                    </a:p>
                    <a:p>
                      <a:pPr algn="l" fontAlgn="b"/>
                      <a:endParaRPr lang="es-CO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1.500.000,00</a:t>
                      </a:r>
                    </a:p>
                    <a:p>
                      <a:pPr algn="r" fontAlgn="b"/>
                      <a:endParaRPr lang="es-CO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r" fontAlgn="b"/>
                      <a:endParaRPr lang="es-CO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r" fontAlgn="b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29-jun-17</a:t>
                      </a:r>
                    </a:p>
                    <a:p>
                      <a:pPr algn="r" fontAlgn="b"/>
                      <a:endParaRPr lang="es-CO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r" fontAlgn="b"/>
                      <a:endParaRPr lang="es-CO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r" fontAlgn="b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43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Jamir Alfonso Jaramillo Vergara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Suministro de papeleria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800.000,00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BBVA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716200084900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800.000,00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07-jul-17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43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Jamir Alfonso Jaramillo Vergara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Suministro de utiles de oficina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800.000,00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BBVA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716200084900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800.000,00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14-jul-17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43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 Previsora S.A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Compra de poliza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185.640,00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BBVA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716200084900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185.640,00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25-jul-17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45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  <a:p>
                      <a:pPr algn="ctr" fontAlgn="b"/>
                      <a:endParaRPr lang="es-CO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JULIO MANUEL PÉREZ </a:t>
                      </a:r>
                      <a:r>
                        <a:rPr lang="es-C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PEREIRA</a:t>
                      </a:r>
                    </a:p>
                    <a:p>
                      <a:pPr algn="l" fontAlgn="b"/>
                      <a:endParaRPr lang="es-CO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RECONSTRUCCIÓN DE KIOSCO PARA DESCANSO DE ESTUDIANTES EN SEDE PRINCIPAL A TODO COSTO (VER PRESUPUESTO ANEXO</a:t>
                      </a:r>
                      <a:r>
                        <a:rPr lang="es-C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2.940.000,00</a:t>
                      </a:r>
                    </a:p>
                    <a:p>
                      <a:pPr algn="r" fontAlgn="b"/>
                      <a:endParaRPr lang="es-CO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r" fontAlgn="b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176.400,00</a:t>
                      </a:r>
                    </a:p>
                    <a:p>
                      <a:pPr algn="r" fontAlgn="b"/>
                      <a:endParaRPr lang="es-CO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r" fontAlgn="b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BBVA</a:t>
                      </a:r>
                    </a:p>
                    <a:p>
                      <a:pPr algn="l" fontAlgn="b"/>
                      <a:endParaRPr lang="es-CO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716200084900</a:t>
                      </a:r>
                    </a:p>
                    <a:p>
                      <a:pPr algn="l" fontAlgn="b"/>
                      <a:endParaRPr lang="es-CO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2.763.600,00</a:t>
                      </a:r>
                    </a:p>
                    <a:p>
                      <a:pPr algn="r" fontAlgn="b"/>
                      <a:endParaRPr lang="es-CO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r" fontAlgn="b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20-oct-17</a:t>
                      </a:r>
                    </a:p>
                    <a:p>
                      <a:pPr algn="r" fontAlgn="b"/>
                      <a:endParaRPr lang="es-CO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r" fontAlgn="b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43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ARISTIDES OVIEDO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Compra de impresora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550.000,00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BBVA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716200084900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550.000,00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20-oct-17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917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JULIO MANUEL PÉREZ </a:t>
                      </a:r>
                      <a:r>
                        <a:rPr lang="es-C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PEREIRA</a:t>
                      </a:r>
                    </a:p>
                    <a:p>
                      <a:pPr algn="l" fontAlgn="b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RECONSTRUCCIÓN DE KIOSCO PARA DESCANSO DE ESTUDIANTES EN SEDE PRINCIPAL A TODO COSTO (VER PRESUPUESTO ANEXO)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1.960.000,00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117.600,00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BBVA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716200084900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1.842.400,00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01-nov-17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43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Jamir Alfonso Jaramillo Vergara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suministro de papeleria y utiles de oficina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800.000,00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BBVA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716200084900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800.000,00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10-nov-17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917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  <a:p>
                      <a:pPr algn="ctr" fontAlgn="b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JULIO MANUEL PÉREZ </a:t>
                      </a:r>
                      <a:r>
                        <a:rPr lang="es-C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PEREIRA</a:t>
                      </a:r>
                    </a:p>
                    <a:p>
                      <a:pPr algn="l" fontAlgn="b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Instalacion</a:t>
                      </a:r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de 2 orinales de hombre y  orinal de mujer, mantenimiento general a </a:t>
                      </a:r>
                      <a:r>
                        <a:rPr lang="es-CO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baterias</a:t>
                      </a:r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sanitarias y mantenimiento general a tarima a todo costo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1.903.000,00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76.120,00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BBVA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716200084900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1.826.880,00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10-nov-17</a:t>
                      </a:r>
                    </a:p>
                  </a:txBody>
                  <a:tcPr marL="5217" marR="5217" marT="5217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07" y="0"/>
            <a:ext cx="100282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014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CO" smtClean="0"/>
              <a:pPr/>
              <a:t>28</a:t>
            </a:fld>
            <a:endParaRPr lang="es-CO"/>
          </a:p>
        </p:txBody>
      </p:sp>
      <p:sp>
        <p:nvSpPr>
          <p:cNvPr id="3" name="Elipse 1"/>
          <p:cNvSpPr/>
          <p:nvPr/>
        </p:nvSpPr>
        <p:spPr>
          <a:xfrm>
            <a:off x="3573194" y="1434905"/>
            <a:ext cx="4262511" cy="1406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b="1" dirty="0" smtClean="0"/>
              <a:t>Comunidad</a:t>
            </a:r>
            <a:endParaRPr lang="es-CO" sz="4000" b="1" dirty="0"/>
          </a:p>
        </p:txBody>
      </p:sp>
      <p:sp>
        <p:nvSpPr>
          <p:cNvPr id="4" name="CuadroTexto 2"/>
          <p:cNvSpPr txBox="1"/>
          <p:nvPr/>
        </p:nvSpPr>
        <p:spPr>
          <a:xfrm>
            <a:off x="2202872" y="3474720"/>
            <a:ext cx="83127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 smtClean="0"/>
              <a:t>MONICA CONTRERAS </a:t>
            </a:r>
            <a:r>
              <a:rPr lang="es-CO" sz="2800" b="1" dirty="0" err="1" smtClean="0"/>
              <a:t>CONTRERAS</a:t>
            </a:r>
            <a:endParaRPr lang="es-CO" sz="2800" b="1" dirty="0" smtClean="0"/>
          </a:p>
          <a:p>
            <a:pPr algn="ctr"/>
            <a:r>
              <a:rPr lang="es-CO" sz="2800" b="1" dirty="0" smtClean="0"/>
              <a:t>DIRECTORA</a:t>
            </a:r>
            <a:endParaRPr lang="es-CO" sz="2800" b="1" dirty="0"/>
          </a:p>
        </p:txBody>
      </p:sp>
    </p:spTree>
    <p:extLst>
      <p:ext uri="{BB962C8B-B14F-4D97-AF65-F5344CB8AC3E}">
        <p14:creationId xmlns:p14="http://schemas.microsoft.com/office/powerpoint/2010/main" val="11944123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06437" y="324298"/>
            <a:ext cx="11296357" cy="1857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CO" sz="2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Informe D</a:t>
            </a:r>
            <a:r>
              <a:rPr lang="es-CO" sz="24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eportivo  2017</a:t>
            </a:r>
            <a:endParaRPr lang="es-CO" sz="24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CO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CO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s-CO" dirty="0" smtClean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s-CO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Elipse 2"/>
          <p:cNvSpPr/>
          <p:nvPr/>
        </p:nvSpPr>
        <p:spPr>
          <a:xfrm>
            <a:off x="386863" y="2957187"/>
            <a:ext cx="5078436" cy="3298988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 smtClean="0"/>
              <a:t>DEPORTES DE CONJUNTO:</a:t>
            </a:r>
          </a:p>
          <a:p>
            <a:pPr algn="ctr"/>
            <a:endParaRPr lang="es-CO" b="1" dirty="0"/>
          </a:p>
          <a:p>
            <a:pPr algn="ctr"/>
            <a:endParaRPr lang="es-CO" b="1" dirty="0" smtClean="0"/>
          </a:p>
          <a:p>
            <a:pPr algn="ctr"/>
            <a:r>
              <a:rPr lang="es-CO" b="1" dirty="0" smtClean="0"/>
              <a:t>MICROFUTBOL</a:t>
            </a:r>
            <a:endParaRPr lang="es-CO" b="1" dirty="0"/>
          </a:p>
        </p:txBody>
      </p:sp>
      <p:sp>
        <p:nvSpPr>
          <p:cNvPr id="4" name="Elipse 3"/>
          <p:cNvSpPr/>
          <p:nvPr/>
        </p:nvSpPr>
        <p:spPr>
          <a:xfrm>
            <a:off x="6724358" y="2997550"/>
            <a:ext cx="5078436" cy="329898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 smtClean="0"/>
              <a:t>DEPORTES INDIVIDULES:</a:t>
            </a:r>
          </a:p>
          <a:p>
            <a:pPr algn="ctr"/>
            <a:endParaRPr lang="es-CO" b="1" dirty="0"/>
          </a:p>
          <a:p>
            <a:pPr algn="ctr"/>
            <a:endParaRPr lang="es-CO" dirty="0"/>
          </a:p>
        </p:txBody>
      </p:sp>
      <p:sp>
        <p:nvSpPr>
          <p:cNvPr id="5" name="Elipse 4"/>
          <p:cNvSpPr/>
          <p:nvPr/>
        </p:nvSpPr>
        <p:spPr>
          <a:xfrm>
            <a:off x="4309989" y="1486999"/>
            <a:ext cx="3267220" cy="1470188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 smtClean="0"/>
              <a:t>SE PARTICIPO EN:</a:t>
            </a:r>
            <a:endParaRPr lang="es-CO" b="1" dirty="0"/>
          </a:p>
        </p:txBody>
      </p:sp>
      <p:cxnSp>
        <p:nvCxnSpPr>
          <p:cNvPr id="7" name="Conector recto de flecha 6"/>
          <p:cNvCxnSpPr/>
          <p:nvPr/>
        </p:nvCxnSpPr>
        <p:spPr>
          <a:xfrm flipH="1">
            <a:off x="3784209" y="2715065"/>
            <a:ext cx="872197" cy="2824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/>
          <p:nvPr/>
        </p:nvCxnSpPr>
        <p:spPr>
          <a:xfrm>
            <a:off x="7202658" y="2715065"/>
            <a:ext cx="1026942" cy="4079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arcador de número de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CO" smtClean="0"/>
              <a:pPr/>
              <a:t>29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6843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05661" y="667266"/>
            <a:ext cx="10156874" cy="5273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spcAft>
                <a:spcPts val="0"/>
              </a:spcAft>
            </a:pPr>
            <a:r>
              <a:rPr lang="es-CO" sz="4000" b="1" kern="1400" cap="small" spc="25" dirty="0" smtClean="0">
                <a:solidFill>
                  <a:srgbClr val="5B9BD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RENDICIÓN DE CUENTAS 2017</a:t>
            </a:r>
            <a:endParaRPr lang="es-CO" sz="4000" kern="1400" spc="-50" dirty="0">
              <a:solidFill>
                <a:srgbClr val="404040"/>
              </a:solidFill>
              <a:latin typeface="Candara" panose="020E05020303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O" sz="2000" b="1" kern="100" dirty="0">
                <a:latin typeface="Arial" panose="020B0604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 </a:t>
            </a:r>
            <a:endParaRPr lang="es-CO" sz="2000" b="1" kern="100" dirty="0">
              <a:latin typeface="Candara" panose="020E0502030303020204" pitchFamily="34" charset="0"/>
              <a:ea typeface="Candara" panose="020E0502030303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O" sz="2000" b="1" kern="100" dirty="0" smtClean="0">
                <a:latin typeface="Arial" panose="020B0604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PRESENTACION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s-CO" sz="2000" b="1" kern="100" dirty="0">
              <a:latin typeface="Candara" panose="020E0502030303020204" pitchFamily="34" charset="0"/>
              <a:ea typeface="Candara" panose="020E0502030303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1600" kern="100" dirty="0">
                <a:latin typeface="Arial" panose="020B0604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 </a:t>
            </a:r>
            <a:r>
              <a:rPr lang="es-CO" sz="2000" kern="100" dirty="0" smtClean="0">
                <a:latin typeface="Arial" panose="020B0604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Esta </a:t>
            </a:r>
            <a:r>
              <a:rPr lang="es-CO" sz="2000" kern="100" dirty="0">
                <a:latin typeface="Arial" panose="020B0604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rendición de cuentas a la ciudadanía, es el espacio donde </a:t>
            </a:r>
            <a:r>
              <a:rPr lang="es-CO" sz="2000" kern="100" dirty="0" smtClean="0">
                <a:latin typeface="Arial" panose="020B0604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el Centro Educativo Primavera informa </a:t>
            </a:r>
            <a:r>
              <a:rPr lang="es-CO" sz="2000" kern="100" dirty="0">
                <a:latin typeface="Arial" panose="020B0604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sobre la acción y resultados de su gestión durante el periodo </a:t>
            </a:r>
            <a:r>
              <a:rPr lang="es-CO" sz="2000" kern="100" dirty="0" smtClean="0">
                <a:latin typeface="Arial" panose="020B0604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2017.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CO" sz="2000" kern="100" dirty="0">
              <a:latin typeface="Arial" panose="020B0604020202020204" pitchFamily="34" charset="0"/>
              <a:ea typeface="Candara" panose="020E0502030303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2000" kern="100" dirty="0" smtClean="0">
                <a:latin typeface="Arial" panose="020B0604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Es </a:t>
            </a:r>
            <a:r>
              <a:rPr lang="es-CO" sz="2000" kern="100" dirty="0">
                <a:latin typeface="Arial" panose="020B0604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este un espacio de participación donde se abre las puertas </a:t>
            </a:r>
            <a:r>
              <a:rPr lang="es-CO" sz="2000" kern="100" dirty="0" smtClean="0">
                <a:latin typeface="Arial" panose="020B0604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favoreciendo </a:t>
            </a:r>
            <a:r>
              <a:rPr lang="es-CO" sz="2000" kern="100" dirty="0">
                <a:latin typeface="Arial" panose="020B0604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la acción ciudadana en los procesos de gestión pública y la transparencia en la rendición de cuentas</a:t>
            </a:r>
            <a:r>
              <a:rPr lang="es-CO" sz="2000" kern="100" dirty="0" smtClean="0">
                <a:latin typeface="Arial" panose="020B0604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CO" sz="2000" kern="100" dirty="0">
              <a:latin typeface="Candara" panose="020E0502030303020204" pitchFamily="34" charset="0"/>
              <a:ea typeface="Candara" panose="020E0502030303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s-CO" sz="2000" kern="100" dirty="0">
                <a:latin typeface="Arial" panose="020B0604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Para </a:t>
            </a:r>
            <a:r>
              <a:rPr lang="es-CO" sz="2000" kern="100" dirty="0" smtClean="0">
                <a:latin typeface="Arial" panose="020B0604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el Centro Educativo Primavera </a:t>
            </a:r>
            <a:r>
              <a:rPr lang="es-CO" sz="2000" kern="100" dirty="0">
                <a:latin typeface="Arial" panose="020B0604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es importante este ejercicio </a:t>
            </a:r>
            <a:r>
              <a:rPr lang="es-CO" sz="2000" kern="100" dirty="0" smtClean="0">
                <a:latin typeface="Arial" panose="020B0604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para la </a:t>
            </a:r>
            <a:r>
              <a:rPr lang="es-CO" sz="2000" kern="100" dirty="0">
                <a:latin typeface="Arial" panose="020B0604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toma de decisiones incrementando el impacto al interior y en la </a:t>
            </a:r>
            <a:r>
              <a:rPr lang="es-CO" sz="2000" kern="100" dirty="0" smtClean="0">
                <a:latin typeface="Arial" panose="020B0604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comunidad o vereda.</a:t>
            </a:r>
            <a:endParaRPr lang="es-CO" sz="2000" kern="100" dirty="0">
              <a:latin typeface="Candara" panose="020E0502030303020204" pitchFamily="34" charset="0"/>
              <a:ea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CO" smtClean="0"/>
              <a:pPr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929166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736694" y="642918"/>
            <a:ext cx="8715436" cy="2714644"/>
          </a:xfrm>
          <a:solidFill>
            <a:srgbClr val="92D050"/>
          </a:solidFill>
          <a:ln w="57150"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/>
            <a:r>
              <a:rPr lang="es-ES" sz="8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orientación</a:t>
            </a:r>
            <a:br>
              <a:rPr lang="es-ES" sz="8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es-ES" sz="8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escolar</a:t>
            </a:r>
            <a:endParaRPr lang="es-CO" sz="80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064875" y="4031940"/>
            <a:ext cx="7639072" cy="1285883"/>
          </a:xfrm>
          <a:solidFill>
            <a:schemeClr val="accent2">
              <a:lumMod val="40000"/>
              <a:lumOff val="60000"/>
            </a:schemeClr>
          </a:solidFill>
          <a:ln>
            <a:solidFill>
              <a:schemeClr val="accent5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  <a:sp3d/>
        </p:spPr>
        <p:txBody>
          <a:bodyPr>
            <a:normAutofit fontScale="62500" lnSpcReduction="20000"/>
          </a:bodyPr>
          <a:lstStyle/>
          <a:p>
            <a:endParaRPr lang="es-ES" dirty="0" smtClean="0"/>
          </a:p>
          <a:p>
            <a:pPr algn="ctr"/>
            <a:r>
              <a:rPr lang="es-ES" sz="12900" b="1" dirty="0" smtClean="0">
                <a:ln w="18000">
                  <a:solidFill>
                    <a:srgbClr val="00B0F0"/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accent6">
                      <a:lumMod val="75000"/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2017</a:t>
            </a:r>
            <a:endParaRPr lang="es-CO" sz="12900" b="1" dirty="0">
              <a:ln w="18000">
                <a:solidFill>
                  <a:srgbClr val="00B0F0"/>
                </a:solidFill>
                <a:prstDash val="solid"/>
                <a:miter lim="800000"/>
              </a:ln>
              <a:noFill/>
              <a:effectLst>
                <a:glow rad="101600">
                  <a:schemeClr val="accent6">
                    <a:lumMod val="75000"/>
                    <a:alpha val="6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CO" smtClean="0"/>
              <a:pPr/>
              <a:t>30</a:t>
            </a:fld>
            <a:endParaRPr lang="es-CO"/>
          </a:p>
        </p:txBody>
      </p:sp>
      <p:sp>
        <p:nvSpPr>
          <p:cNvPr id="4" name="Rectángulo 3"/>
          <p:cNvSpPr/>
          <p:nvPr/>
        </p:nvSpPr>
        <p:spPr>
          <a:xfrm>
            <a:off x="5411372" y="5317823"/>
            <a:ext cx="6092825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531" lvl="0" indent="-228531" algn="ctr" defTabSz="914126">
              <a:lnSpc>
                <a:spcPct val="90000"/>
              </a:lnSpc>
              <a:spcBef>
                <a:spcPct val="30000"/>
              </a:spcBef>
            </a:pPr>
            <a:r>
              <a:rPr lang="es-ES" sz="2000" b="1" dirty="0" smtClean="0">
                <a:ln w="18000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5B9BD5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endParaRPr lang="es-ES" sz="2000" b="1" dirty="0">
              <a:ln w="18000">
                <a:solidFill>
                  <a:prstClr val="black"/>
                </a:solidFill>
                <a:prstDash val="solid"/>
                <a:miter lim="800000"/>
              </a:ln>
              <a:solidFill>
                <a:srgbClr val="5B9BD5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marL="228531" lvl="0" indent="-228531" algn="ctr" defTabSz="914126">
              <a:lnSpc>
                <a:spcPct val="90000"/>
              </a:lnSpc>
              <a:spcBef>
                <a:spcPct val="30000"/>
              </a:spcBef>
            </a:pPr>
            <a:r>
              <a:rPr lang="es-ES" sz="2000" b="1" dirty="0">
                <a:ln w="18000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5B9BD5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ORIENTADORA ESCOLAR</a:t>
            </a:r>
          </a:p>
        </p:txBody>
      </p:sp>
    </p:spTree>
    <p:extLst>
      <p:ext uri="{BB962C8B-B14F-4D97-AF65-F5344CB8AC3E}">
        <p14:creationId xmlns:p14="http://schemas.microsoft.com/office/powerpoint/2010/main" val="107277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s-E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s-ES" sz="53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ATENCIÓN INDIVIDUAL </a:t>
            </a:r>
            <a:br>
              <a:rPr lang="es-ES" sz="53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es-CO" sz="49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79612" y="1600200"/>
            <a:ext cx="8229600" cy="5043510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es-ES" sz="43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Hasta el momento se han atendiendo </a:t>
            </a:r>
            <a:r>
              <a:rPr lang="es-ES" sz="43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30 estudiantes</a:t>
            </a:r>
            <a:r>
              <a:rPr lang="es-ES" sz="43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, de preescolar, </a:t>
            </a:r>
            <a:r>
              <a:rPr lang="es-ES" sz="43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y primaria con diferentes </a:t>
            </a:r>
            <a:r>
              <a:rPr lang="es-ES" sz="43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tipos de dificultades. (todas han pasado por   entrevista individual con orientación escolar).</a:t>
            </a:r>
          </a:p>
          <a:p>
            <a:pPr>
              <a:buNone/>
            </a:pPr>
            <a:endParaRPr lang="es-ES" sz="4300" b="1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>
              <a:buNone/>
            </a:pPr>
            <a:r>
              <a:rPr lang="es-ES" sz="43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la gran mayoría, han tenido acompañamiento familiar (entrevista con padres de familia)</a:t>
            </a:r>
          </a:p>
          <a:p>
            <a:pPr>
              <a:buFont typeface="Wingdings" pitchFamily="2" charset="2"/>
              <a:buChar char="Ø"/>
            </a:pPr>
            <a:endParaRPr lang="es-ES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Ø"/>
            </a:pPr>
            <a:endParaRPr lang="es-CO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CO" smtClean="0"/>
              <a:pPr/>
              <a:t>31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057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 smtClean="0">
                <a:ln w="24500" cmpd="dbl">
                  <a:solidFill>
                    <a:schemeClr val="tx1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REMISIONES</a:t>
            </a:r>
            <a:endParaRPr lang="es-CO" b="1" dirty="0">
              <a:ln w="24500" cmpd="dbl">
                <a:solidFill>
                  <a:schemeClr val="tx1"/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32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E.P.S. para atención con diferentes profesionales.</a:t>
            </a:r>
          </a:p>
          <a:p>
            <a:pPr>
              <a:buFont typeface="Wingdings" pitchFamily="2" charset="2"/>
              <a:buChar char="Ø"/>
            </a:pPr>
            <a:endParaRPr lang="es-ES" sz="3200" b="1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Ø"/>
            </a:pPr>
            <a:endParaRPr lang="es-ES" sz="3200" b="1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marL="0" indent="0">
              <a:buNone/>
            </a:pP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CO" smtClean="0"/>
              <a:pPr/>
              <a:t>32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1391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022446" y="2000241"/>
            <a:ext cx="814393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s-ES" sz="4000" b="1" dirty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En coordinación  con </a:t>
            </a:r>
            <a:r>
              <a:rPr lang="es-ES" sz="4000" b="1" dirty="0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el </a:t>
            </a:r>
            <a:r>
              <a:rPr lang="es-ES" sz="4000" b="1" dirty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docente </a:t>
            </a:r>
            <a:r>
              <a:rPr lang="es-ES" sz="4000" b="1" dirty="0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Jaime </a:t>
            </a:r>
            <a:r>
              <a:rPr lang="es-ES" sz="4000" b="1" dirty="0" err="1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Herazo</a:t>
            </a:r>
            <a:r>
              <a:rPr lang="es-ES" sz="4000" b="1" dirty="0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, </a:t>
            </a:r>
            <a:r>
              <a:rPr lang="es-ES" sz="4000" b="1" dirty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se ofreció refuerzo escolar a </a:t>
            </a:r>
            <a:r>
              <a:rPr lang="es-ES" sz="4800" b="1" i="1" u="sng" dirty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estudiantes de primaria </a:t>
            </a:r>
            <a:r>
              <a:rPr lang="es-ES" sz="4000" b="1" dirty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con dificultades a nivel de las áreas fundamentales</a:t>
            </a:r>
            <a:r>
              <a:rPr lang="es-ES" sz="3600" b="1" dirty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(español y matemáticas)</a:t>
            </a:r>
            <a:endParaRPr lang="es-ES" b="1" dirty="0">
              <a:ln w="18000">
                <a:solidFill>
                  <a:srgbClr val="002060"/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CO" smtClean="0"/>
              <a:pPr/>
              <a:t>33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7072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135060" y="370134"/>
            <a:ext cx="8153400" cy="5810272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lang="es-ES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>
              <a:buNone/>
            </a:pPr>
            <a:r>
              <a:rPr lang="es-E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REFLEXIÓN SEMANAL</a:t>
            </a:r>
          </a:p>
          <a:p>
            <a:pPr algn="ctr">
              <a:buNone/>
            </a:pPr>
            <a:endParaRPr lang="es-ES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>
              <a:buNone/>
            </a:pPr>
            <a:r>
              <a:rPr lang="es-ES" sz="3600" b="1" dirty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Cada lunes a la primera hora se llevó a cabo la reflexión, con los docentes y estudiantes de </a:t>
            </a:r>
            <a:r>
              <a:rPr lang="es-ES" sz="3600" b="1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primaria y secundaria,  </a:t>
            </a:r>
            <a:r>
              <a:rPr lang="es-ES" sz="3600" b="1" dirty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que contó con los siguientes elementos:</a:t>
            </a:r>
          </a:p>
          <a:p>
            <a:pPr algn="ctr">
              <a:buFont typeface="Wingdings" pitchFamily="2" charset="2"/>
              <a:buChar char="§"/>
            </a:pPr>
            <a:r>
              <a:rPr lang="es-ES" sz="3600" b="1" dirty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Formativo</a:t>
            </a:r>
          </a:p>
          <a:p>
            <a:pPr algn="ctr">
              <a:buFont typeface="Wingdings" pitchFamily="2" charset="2"/>
              <a:buChar char="§"/>
            </a:pPr>
            <a:r>
              <a:rPr lang="es-ES" sz="3600" b="1" dirty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Espiritual (Palabra de Dios y oraciones de acuerdo al tema tratado)</a:t>
            </a:r>
          </a:p>
          <a:p>
            <a:pPr marL="0" indent="0" algn="ctr">
              <a:buNone/>
            </a:pPr>
            <a:endParaRPr lang="es-ES" sz="3600" b="1" dirty="0" smtClean="0">
              <a:ln w="11430">
                <a:solidFill>
                  <a:schemeClr val="tx1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CO" smtClean="0"/>
              <a:pPr/>
              <a:t>34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3562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920" y="4297363"/>
            <a:ext cx="8229600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CO" smtClean="0"/>
              <a:pPr/>
              <a:t>35</a:t>
            </a:fld>
            <a:endParaRPr lang="es-CO"/>
          </a:p>
        </p:txBody>
      </p:sp>
      <p:pic>
        <p:nvPicPr>
          <p:cNvPr id="5" name="Imagen 4"/>
          <p:cNvPicPr/>
          <p:nvPr/>
        </p:nvPicPr>
        <p:blipFill>
          <a:blip r:embed="rId3"/>
          <a:stretch>
            <a:fillRect/>
          </a:stretch>
        </p:blipFill>
        <p:spPr>
          <a:xfrm>
            <a:off x="1965007" y="1054654"/>
            <a:ext cx="8258810" cy="375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55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86248" y="1458959"/>
            <a:ext cx="9910119" cy="497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s-CO" kern="100" dirty="0">
                <a:latin typeface="Arial" panose="020B0604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El informe da cuenta de lo más relevante en la ejecución del </a:t>
            </a:r>
            <a:r>
              <a:rPr lang="es-CO" kern="100" dirty="0" smtClean="0">
                <a:latin typeface="Arial" panose="020B0604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Plan </a:t>
            </a:r>
            <a:r>
              <a:rPr lang="es-CO" kern="100" dirty="0">
                <a:latin typeface="Arial" panose="020B0604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de </a:t>
            </a:r>
            <a:r>
              <a:rPr lang="es-CO" kern="100" dirty="0" smtClean="0">
                <a:latin typeface="Arial" panose="020B0604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Mejoramiento </a:t>
            </a:r>
            <a:r>
              <a:rPr lang="es-CO" kern="100" dirty="0">
                <a:latin typeface="Arial" panose="020B0604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I</a:t>
            </a:r>
            <a:r>
              <a:rPr lang="es-CO" kern="100" dirty="0" smtClean="0">
                <a:latin typeface="Arial" panose="020B0604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nstitucional 2016.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s-CO" kern="100" dirty="0" smtClean="0">
                <a:latin typeface="Arial" panose="020B0604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La Centro Educativo Primavera </a:t>
            </a:r>
            <a:r>
              <a:rPr lang="es-CO" kern="100" dirty="0">
                <a:latin typeface="Arial" panose="020B0604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tiene un equipo de trabajo comprometido y una comunidad atenta a los retos de la educación de la niñez y juventud que han marcado los logros y posicionamiento </a:t>
            </a:r>
            <a:r>
              <a:rPr lang="es-CO" kern="100" dirty="0" smtClean="0">
                <a:latin typeface="Arial" panose="020B0604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del centro educativo </a:t>
            </a:r>
            <a:r>
              <a:rPr lang="es-CO" kern="100" dirty="0">
                <a:latin typeface="Arial" panose="020B0604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en la región y el </a:t>
            </a:r>
            <a:r>
              <a:rPr lang="es-CO" kern="100" dirty="0" smtClean="0">
                <a:latin typeface="Arial" panose="020B0604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municipio.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s-CO" kern="100" dirty="0" smtClean="0">
                <a:latin typeface="Arial" panose="020B0604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Nuestro Plan </a:t>
            </a:r>
            <a:r>
              <a:rPr lang="es-CO" kern="100" dirty="0">
                <a:latin typeface="Arial" panose="020B0604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de </a:t>
            </a:r>
            <a:r>
              <a:rPr lang="es-CO" kern="100" dirty="0" smtClean="0">
                <a:latin typeface="Arial" panose="020B0604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Mejoramiento </a:t>
            </a:r>
            <a:r>
              <a:rPr lang="es-CO" kern="100" dirty="0">
                <a:latin typeface="Arial" panose="020B0604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está formulado con base a metas e indicadores orientados a una visión integral de la sociedad.</a:t>
            </a:r>
            <a:endParaRPr lang="es-CO" sz="1600" kern="100" dirty="0">
              <a:latin typeface="Candara" panose="020E0502030303020204" pitchFamily="34" charset="0"/>
              <a:ea typeface="Candara" panose="020E0502030303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s-CO" kern="100" dirty="0">
                <a:latin typeface="Arial" panose="020B0604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Por lo anterior, la </a:t>
            </a:r>
            <a:r>
              <a:rPr lang="es-CO" kern="100" dirty="0" smtClean="0">
                <a:latin typeface="Arial" panose="020B0604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Dirección </a:t>
            </a:r>
            <a:r>
              <a:rPr lang="es-CO" kern="100" dirty="0">
                <a:latin typeface="Arial" panose="020B0604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pone a disposición el </a:t>
            </a:r>
            <a:r>
              <a:rPr lang="es-CO" i="1" kern="100" dirty="0">
                <a:latin typeface="Arial" panose="020B0604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informe de gestión </a:t>
            </a:r>
            <a:r>
              <a:rPr lang="es-CO" i="1" kern="100" dirty="0" smtClean="0">
                <a:latin typeface="Arial" panose="020B0604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2016 </a:t>
            </a:r>
            <a:r>
              <a:rPr lang="es-CO" kern="100" dirty="0">
                <a:latin typeface="Arial" panose="020B0604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como  resultado del esfuerzo de cada uno de los docentes, directivos, </a:t>
            </a:r>
            <a:r>
              <a:rPr lang="es-CO" kern="100" dirty="0" smtClean="0">
                <a:latin typeface="Arial" panose="020B0604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funcionarios</a:t>
            </a:r>
            <a:r>
              <a:rPr lang="es-CO" kern="100" dirty="0">
                <a:latin typeface="Arial" panose="020B0604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, estudiantes, egresadas quienes con sus valiosos aportes han permitido que </a:t>
            </a:r>
            <a:r>
              <a:rPr lang="es-CO" kern="100" dirty="0" smtClean="0">
                <a:latin typeface="Arial" panose="020B0604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el centro </a:t>
            </a:r>
            <a:r>
              <a:rPr lang="es-CO" kern="100" dirty="0">
                <a:latin typeface="Arial" panose="020B0604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trabaje </a:t>
            </a:r>
            <a:r>
              <a:rPr lang="es-CO" kern="100" dirty="0" smtClean="0">
                <a:latin typeface="Arial" panose="020B0604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continuamente en procura de la excelencia educativa.</a:t>
            </a:r>
            <a:endParaRPr lang="es-CO" sz="1600" kern="100" dirty="0">
              <a:latin typeface="Candara" panose="020E0502030303020204" pitchFamily="34" charset="0"/>
              <a:ea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631092" y="258630"/>
            <a:ext cx="9465275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90000"/>
              </a:lnSpc>
            </a:pPr>
            <a:r>
              <a:rPr lang="es-CO" sz="3200" b="1" kern="1400" cap="small" spc="25" dirty="0">
                <a:solidFill>
                  <a:srgbClr val="5B9BD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AUDIENCIA </a:t>
            </a:r>
            <a:r>
              <a:rPr lang="es-CO" sz="3200" b="1" kern="1400" cap="small" spc="25" dirty="0" smtClean="0">
                <a:solidFill>
                  <a:srgbClr val="5B9BD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PÚBLICA DE RENDICION DE CUENTAS  2017</a:t>
            </a:r>
            <a:endParaRPr lang="es-CO" sz="3200" kern="1400" spc="-50" dirty="0">
              <a:solidFill>
                <a:srgbClr val="404040"/>
              </a:solidFill>
              <a:latin typeface="Candara" panose="020E05020303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CO" smtClean="0"/>
              <a:pPr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152152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61535" y="2471353"/>
            <a:ext cx="963827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CO" sz="2400" dirty="0">
                <a:solidFill>
                  <a:srgbClr val="000000"/>
                </a:solidFill>
                <a:latin typeface="Arial" panose="020B0604020202020204" pitchFamily="34" charset="0"/>
                <a:ea typeface="Candara" panose="020E0502030303020204" pitchFamily="34" charset="0"/>
                <a:cs typeface="Calibri" panose="020F0502020204030204" pitchFamily="34" charset="0"/>
              </a:rPr>
              <a:t>Es de resaltar la gran credibilidad de la </a:t>
            </a:r>
            <a:r>
              <a:rPr lang="es-CO" sz="2400" dirty="0" smtClean="0">
                <a:solidFill>
                  <a:srgbClr val="000000"/>
                </a:solidFill>
                <a:latin typeface="Arial" panose="020B0604020202020204" pitchFamily="34" charset="0"/>
                <a:ea typeface="Candara" panose="020E0502030303020204" pitchFamily="34" charset="0"/>
                <a:cs typeface="Calibri" panose="020F0502020204030204" pitchFamily="34" charset="0"/>
              </a:rPr>
              <a:t>comunidad de Primavera </a:t>
            </a:r>
            <a:r>
              <a:rPr lang="es-CO" sz="2400" dirty="0">
                <a:solidFill>
                  <a:srgbClr val="000000"/>
                </a:solidFill>
                <a:latin typeface="Arial" panose="020B0604020202020204" pitchFamily="34" charset="0"/>
                <a:ea typeface="Candara" panose="020E0502030303020204" pitchFamily="34" charset="0"/>
                <a:cs typeface="Calibri" panose="020F0502020204030204" pitchFamily="34" charset="0"/>
              </a:rPr>
              <a:t>en el trabajo </a:t>
            </a:r>
            <a:r>
              <a:rPr lang="es-CO" sz="2400" dirty="0" smtClean="0">
                <a:solidFill>
                  <a:srgbClr val="000000"/>
                </a:solidFill>
                <a:latin typeface="Arial" panose="020B0604020202020204" pitchFamily="34" charset="0"/>
                <a:ea typeface="Candara" panose="020E0502030303020204" pitchFamily="34" charset="0"/>
                <a:cs typeface="Calibri" panose="020F0502020204030204" pitchFamily="34" charset="0"/>
              </a:rPr>
              <a:t>del centro educativo </a:t>
            </a:r>
            <a:r>
              <a:rPr lang="es-CO" sz="2400" dirty="0">
                <a:solidFill>
                  <a:srgbClr val="000000"/>
                </a:solidFill>
                <a:latin typeface="Arial" panose="020B0604020202020204" pitchFamily="34" charset="0"/>
                <a:ea typeface="Candara" panose="020E0502030303020204" pitchFamily="34" charset="0"/>
                <a:cs typeface="Calibri" panose="020F0502020204030204" pitchFamily="34" charset="0"/>
              </a:rPr>
              <a:t>y sus valiosos aportes que buscan la alta calidad y que siempre busca en cada una de sus acciones dar cumplimiento a la misión y visión que son la base fundamental para el mejoramiento continuo y la consecución de los objetivos y metas institucionales y sociales propuestas. </a:t>
            </a:r>
            <a:endParaRPr lang="es-CO" sz="2400" dirty="0">
              <a:solidFill>
                <a:srgbClr val="000000"/>
              </a:solidFill>
              <a:latin typeface="Calibri" panose="020F0502020204030204" pitchFamily="34" charset="0"/>
              <a:ea typeface="Candara" panose="020E050203030302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519351" y="471151"/>
            <a:ext cx="6092825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>
              <a:lnSpc>
                <a:spcPct val="90000"/>
              </a:lnSpc>
            </a:pPr>
            <a:r>
              <a:rPr lang="es-CO" sz="4000" b="1" kern="1400" cap="small" spc="25" dirty="0" smtClean="0">
                <a:solidFill>
                  <a:srgbClr val="5B9BD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RENDICION DE CUENTAS 2017</a:t>
            </a:r>
            <a:endParaRPr lang="es-CO" sz="4000" kern="1400" spc="-50" dirty="0">
              <a:solidFill>
                <a:srgbClr val="404040"/>
              </a:solidFill>
              <a:latin typeface="Candara" panose="020E05020303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CO" smtClean="0"/>
              <a:pPr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599883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087395" y="1606378"/>
            <a:ext cx="395416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 smtClean="0"/>
              <a:t>2. MARCO INSTITUCIONAL</a:t>
            </a:r>
          </a:p>
          <a:p>
            <a:endParaRPr lang="es-CO" sz="2800" dirty="0"/>
          </a:p>
          <a:p>
            <a:endParaRPr lang="es-CO" sz="2800" dirty="0"/>
          </a:p>
          <a:p>
            <a:r>
              <a:rPr lang="es-CO" sz="2800" dirty="0" smtClean="0"/>
              <a:t>2.1 MISIÓN</a:t>
            </a:r>
          </a:p>
          <a:p>
            <a:r>
              <a:rPr lang="es-CO" sz="2800" dirty="0" smtClean="0"/>
              <a:t>2.2 VISIÓN</a:t>
            </a:r>
          </a:p>
          <a:p>
            <a:r>
              <a:rPr lang="es-CO" sz="2800" dirty="0" smtClean="0"/>
              <a:t>2.3 VALORES</a:t>
            </a:r>
            <a:endParaRPr lang="es-CO" sz="28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CO" smtClean="0"/>
              <a:pPr/>
              <a:t>6</a:t>
            </a:fld>
            <a:endParaRPr lang="es-CO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899" y="0"/>
            <a:ext cx="8162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41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69558" y="635976"/>
            <a:ext cx="5334342" cy="4780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8640" marR="548640">
              <a:lnSpc>
                <a:spcPct val="107000"/>
              </a:lnSpc>
              <a:spcBef>
                <a:spcPts val="1800"/>
              </a:spcBef>
              <a:spcAft>
                <a:spcPts val="1800"/>
              </a:spcAft>
            </a:pPr>
            <a:r>
              <a:rPr lang="es-ES" sz="2400" i="1" kern="100" dirty="0">
                <a:solidFill>
                  <a:srgbClr val="5B9BD5"/>
                </a:solidFill>
                <a:latin typeface="Arial" panose="020B0604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2.1 Misión </a:t>
            </a:r>
            <a:r>
              <a:rPr lang="es-ES" sz="2400" i="1" kern="100" dirty="0" smtClean="0">
                <a:solidFill>
                  <a:srgbClr val="5B9BD5"/>
                </a:solidFill>
                <a:latin typeface="Arial" panose="020B0604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2017</a:t>
            </a:r>
            <a:endParaRPr lang="es-CO" sz="2400" i="1" kern="100" dirty="0">
              <a:solidFill>
                <a:srgbClr val="5B9BD5"/>
              </a:solidFill>
              <a:latin typeface="Candara" panose="020E0502030303020204" pitchFamily="34" charset="0"/>
              <a:ea typeface="Candara" panose="020E0502030303020204" pitchFamily="34" charset="0"/>
              <a:cs typeface="Times New Roman" panose="02020603050405020304" pitchFamily="18" charset="0"/>
            </a:endParaRPr>
          </a:p>
          <a:p>
            <a:pPr hangingPunct="0"/>
            <a:r>
              <a:rPr lang="es-ES" sz="2400" dirty="0"/>
              <a:t> </a:t>
            </a:r>
            <a:endParaRPr lang="es-CO" sz="2400" dirty="0"/>
          </a:p>
          <a:p>
            <a:pPr algn="just" hangingPunct="0"/>
            <a:r>
              <a:rPr lang="es-ES" sz="2400" dirty="0"/>
              <a:t>EL CENTRO EDUCATIVO </a:t>
            </a:r>
            <a:r>
              <a:rPr lang="es-ES" sz="2400" dirty="0" smtClean="0"/>
              <a:t>Primavera, </a:t>
            </a:r>
            <a:r>
              <a:rPr lang="es-ES" sz="2400" dirty="0"/>
              <a:t>es un centro de carácter oficial que ofrece formación integral a estudiantes de </a:t>
            </a:r>
            <a:r>
              <a:rPr lang="es-ES" sz="2400" dirty="0" smtClean="0"/>
              <a:t>preescolar, </a:t>
            </a:r>
            <a:r>
              <a:rPr lang="es-ES" sz="2400" dirty="0"/>
              <a:t>básica </a:t>
            </a:r>
            <a:r>
              <a:rPr lang="es-ES" sz="2400" dirty="0" smtClean="0"/>
              <a:t>primaria y secundaria, </a:t>
            </a:r>
            <a:r>
              <a:rPr lang="es-ES" sz="2400" dirty="0"/>
              <a:t>teniendo en cuenta las dimensiones del </a:t>
            </a:r>
            <a:r>
              <a:rPr lang="es-ES" sz="2400" dirty="0" smtClean="0"/>
              <a:t>ser; </a:t>
            </a:r>
            <a:r>
              <a:rPr lang="es-ES" sz="2400" dirty="0"/>
              <a:t>por lo tanto la formación está orientada a fortalecer los conocimientos  pedagógicos, las actitudes y aptitudes de los educandos para encaminarlos hacia el desarrollo ciudadano y productivo.</a:t>
            </a:r>
            <a:endParaRPr lang="es-CO" sz="2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CO" smtClean="0"/>
              <a:pPr/>
              <a:t>7</a:t>
            </a:fld>
            <a:endParaRPr lang="es-CO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901" y="0"/>
            <a:ext cx="6384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99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969000" y="998378"/>
            <a:ext cx="6057900" cy="5519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8640" marR="548640">
              <a:lnSpc>
                <a:spcPct val="107000"/>
              </a:lnSpc>
              <a:spcBef>
                <a:spcPts val="1800"/>
              </a:spcBef>
              <a:spcAft>
                <a:spcPts val="1800"/>
              </a:spcAft>
            </a:pPr>
            <a:r>
              <a:rPr lang="es-CO" sz="2400" b="1" i="1" kern="100" cap="small" spc="25" dirty="0">
                <a:solidFill>
                  <a:srgbClr val="5B9BD5"/>
                </a:solidFill>
                <a:latin typeface="Arial" panose="020B0604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2.2 VISION</a:t>
            </a:r>
            <a:endParaRPr lang="es-CO" sz="2400" i="1" kern="100" dirty="0">
              <a:solidFill>
                <a:srgbClr val="5B9BD5"/>
              </a:solidFill>
              <a:latin typeface="Candara" panose="020E0502030303020204" pitchFamily="34" charset="0"/>
              <a:ea typeface="Candara" panose="020E0502030303020204" pitchFamily="34" charset="0"/>
              <a:cs typeface="Times New Roman" panose="02020603050405020304" pitchFamily="18" charset="0"/>
            </a:endParaRPr>
          </a:p>
          <a:p>
            <a:pPr algn="just" hangingPunct="0"/>
            <a:r>
              <a:rPr lang="es-ES" sz="2400" dirty="0"/>
              <a:t>EL CENTRO EDUCATIVO </a:t>
            </a:r>
            <a:r>
              <a:rPr lang="es-ES" sz="2400" dirty="0" smtClean="0"/>
              <a:t>Primavera, </a:t>
            </a:r>
            <a:r>
              <a:rPr lang="es-ES" sz="2400" dirty="0"/>
              <a:t>es visto como un centro formador de estudiantes responsables, críticos, abiertos al dialogo, capaces de desarrollar habilidades cognitivas, actitudes ciudadanas y actividades agropecuarias.</a:t>
            </a:r>
            <a:endParaRPr lang="es-CO" sz="2400" dirty="0"/>
          </a:p>
          <a:p>
            <a:pPr algn="just" hangingPunct="0"/>
            <a:r>
              <a:rPr lang="es-ES" sz="2400" dirty="0"/>
              <a:t> </a:t>
            </a:r>
            <a:r>
              <a:rPr lang="es-ES" sz="2400" dirty="0" smtClean="0"/>
              <a:t>El </a:t>
            </a:r>
            <a:r>
              <a:rPr lang="es-ES" sz="2400" dirty="0"/>
              <a:t>Centro pretende para el año 2020 </a:t>
            </a:r>
            <a:r>
              <a:rPr lang="es-ES" sz="2400" dirty="0" smtClean="0"/>
              <a:t>convertirse </a:t>
            </a:r>
            <a:r>
              <a:rPr lang="es-ES" sz="2400" dirty="0"/>
              <a:t>en un centro educativo completo con  infraestructura y recurso humano con alto sentido de pertenencia y responsabilidad, acondicionado para ofrecer desde preescolar hasta la educación básica secundaria  en pro de la región y de la comunidad </a:t>
            </a:r>
            <a:r>
              <a:rPr lang="es-ES" sz="2400" dirty="0" smtClean="0"/>
              <a:t>de Primavera.</a:t>
            </a:r>
            <a:endParaRPr lang="es-CO" sz="2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CO" smtClean="0"/>
              <a:pPr/>
              <a:t>8</a:t>
            </a:fld>
            <a:endParaRPr lang="es-CO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4600" y="18295"/>
            <a:ext cx="7213600" cy="684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9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594338" y="567655"/>
            <a:ext cx="9050215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spcAft>
                <a:spcPts val="0"/>
              </a:spcAft>
            </a:pPr>
            <a:r>
              <a:rPr lang="es-CO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Candara" panose="020E0502030303020204" pitchFamily="34" charset="0"/>
                <a:cs typeface="Calibri" panose="020F0502020204030204" pitchFamily="34" charset="0"/>
              </a:rPr>
              <a:t>      														              2.3. VALORES </a:t>
            </a:r>
            <a:r>
              <a:rPr lang="es-CO" sz="2400" b="1" dirty="0">
                <a:solidFill>
                  <a:srgbClr val="000000"/>
                </a:solidFill>
                <a:latin typeface="Arial" panose="020B0604020202020204" pitchFamily="34" charset="0"/>
                <a:ea typeface="Candara" panose="020E0502030303020204" pitchFamily="34" charset="0"/>
                <a:cs typeface="Calibri" panose="020F0502020204030204" pitchFamily="34" charset="0"/>
              </a:rPr>
              <a:t>INSTITUCIONALES</a:t>
            </a:r>
            <a:endParaRPr lang="es-CO" sz="2400" b="1" dirty="0">
              <a:solidFill>
                <a:srgbClr val="000000"/>
              </a:solidFill>
              <a:latin typeface="Calibri" panose="020F0502020204030204" pitchFamily="34" charset="0"/>
              <a:ea typeface="Candara" panose="020E0502030303020204" pitchFamily="34" charset="0"/>
              <a:cs typeface="Calibri" panose="020F0502020204030204" pitchFamily="34" charset="0"/>
            </a:endParaRPr>
          </a:p>
          <a:p>
            <a:pPr marL="457200" algn="ctr">
              <a:spcAft>
                <a:spcPts val="0"/>
              </a:spcAft>
            </a:pPr>
            <a:r>
              <a:rPr lang="es-CO" sz="2400" dirty="0">
                <a:solidFill>
                  <a:srgbClr val="000000"/>
                </a:solidFill>
                <a:latin typeface="Arial" panose="020B0604020202020204" pitchFamily="34" charset="0"/>
                <a:ea typeface="Candara" panose="020E0502030303020204" pitchFamily="34" charset="0"/>
                <a:cs typeface="Calibri" panose="020F0502020204030204" pitchFamily="34" charset="0"/>
              </a:rPr>
              <a:t> </a:t>
            </a:r>
            <a:endParaRPr lang="es-CO" sz="2400" dirty="0">
              <a:solidFill>
                <a:srgbClr val="000000"/>
              </a:solidFill>
              <a:latin typeface="Calibri" panose="020F0502020204030204" pitchFamily="34" charset="0"/>
              <a:ea typeface="Candara" panose="020E0502030303020204" pitchFamily="34" charset="0"/>
              <a:cs typeface="Calibri" panose="020F0502020204030204" pitchFamily="34" charset="0"/>
            </a:endParaRPr>
          </a:p>
          <a:p>
            <a:pPr marL="457200">
              <a:spcAft>
                <a:spcPts val="0"/>
              </a:spcAft>
            </a:pPr>
            <a:r>
              <a:rPr lang="es-CO" sz="2400" dirty="0">
                <a:solidFill>
                  <a:srgbClr val="000000"/>
                </a:solidFill>
                <a:latin typeface="Arial" panose="020B0604020202020204" pitchFamily="34" charset="0"/>
                <a:ea typeface="Candara" panose="020E0502030303020204" pitchFamily="34" charset="0"/>
                <a:cs typeface="Calibri" panose="020F0502020204030204" pitchFamily="34" charset="0"/>
              </a:rPr>
              <a:t> </a:t>
            </a:r>
            <a:endParaRPr lang="es-CO" sz="2400" dirty="0">
              <a:solidFill>
                <a:srgbClr val="000000"/>
              </a:solidFill>
              <a:latin typeface="Calibri" panose="020F0502020204030204" pitchFamily="34" charset="0"/>
              <a:ea typeface="Candara" panose="020E0502030303020204" pitchFamily="34" charset="0"/>
              <a:cs typeface="Calibri" panose="020F0502020204030204" pitchFamily="34" charset="0"/>
            </a:endParaRPr>
          </a:p>
          <a:p>
            <a:pPr hangingPunct="0"/>
            <a:r>
              <a:rPr lang="es-ES" sz="2400" b="1" dirty="0" smtClean="0"/>
              <a:t>1. Trabajo</a:t>
            </a:r>
            <a:r>
              <a:rPr lang="es-ES" sz="2400" b="1" dirty="0"/>
              <a:t>: </a:t>
            </a:r>
            <a:r>
              <a:rPr lang="es-ES" sz="2400" dirty="0"/>
              <a:t>Reflejado en la dedicación permanente, solidaridad y esfuerzo de la comunidad educativa.</a:t>
            </a:r>
            <a:endParaRPr lang="es-CO" sz="2400" dirty="0"/>
          </a:p>
          <a:p>
            <a:pPr marL="228600">
              <a:spcAft>
                <a:spcPts val="0"/>
              </a:spcAft>
            </a:pPr>
            <a:r>
              <a:rPr lang="es-CO" sz="2400" dirty="0">
                <a:solidFill>
                  <a:srgbClr val="000000"/>
                </a:solidFill>
                <a:latin typeface="Arial" panose="020B0604020202020204" pitchFamily="34" charset="0"/>
                <a:ea typeface="Candara" panose="020E0502030303020204" pitchFamily="34" charset="0"/>
                <a:cs typeface="Calibri" panose="020F0502020204030204" pitchFamily="34" charset="0"/>
              </a:rPr>
              <a:t> </a:t>
            </a:r>
            <a:endParaRPr lang="es-CO" sz="2400" dirty="0">
              <a:solidFill>
                <a:srgbClr val="000000"/>
              </a:solidFill>
              <a:latin typeface="Calibri" panose="020F0502020204030204" pitchFamily="34" charset="0"/>
              <a:ea typeface="Candara" panose="020E0502030303020204" pitchFamily="34" charset="0"/>
              <a:cs typeface="Calibri" panose="020F0502020204030204" pitchFamily="34" charset="0"/>
            </a:endParaRPr>
          </a:p>
          <a:p>
            <a:pPr algn="just" hangingPunct="0"/>
            <a:r>
              <a:rPr lang="es-ES" sz="2400" b="1" dirty="0" smtClean="0"/>
              <a:t>2. Educación</a:t>
            </a:r>
            <a:r>
              <a:rPr lang="es-ES" sz="2400" b="1" dirty="0"/>
              <a:t>: </a:t>
            </a:r>
            <a:r>
              <a:rPr lang="es-ES" sz="2400" dirty="0"/>
              <a:t>Se  constituye en la buena orientación de los procesos enseñanza-aprendizaje a través de una formación en todos sus aspectos.</a:t>
            </a:r>
            <a:endParaRPr lang="es-CO" sz="2400" dirty="0"/>
          </a:p>
          <a:p>
            <a:pPr hangingPunct="0"/>
            <a:endParaRPr lang="es-ES" sz="2400" b="1" dirty="0" smtClean="0"/>
          </a:p>
          <a:p>
            <a:pPr algn="just" hangingPunct="0"/>
            <a:r>
              <a:rPr lang="es-ES" sz="2400" b="1" dirty="0" smtClean="0"/>
              <a:t>3. Sabiduría</a:t>
            </a:r>
            <a:r>
              <a:rPr lang="es-ES" sz="2400" b="1" dirty="0"/>
              <a:t>: </a:t>
            </a:r>
            <a:r>
              <a:rPr lang="es-ES" sz="2400" dirty="0"/>
              <a:t>Se manifiesta en el resultado de esa enseñanza con dedicación y en el aprendizaje significativo de los estudiantes mediante la interpretación de los fenómenos socio-culturales de nuestro entorno.</a:t>
            </a:r>
            <a:endParaRPr lang="es-CO" sz="2400" dirty="0"/>
          </a:p>
          <a:p>
            <a:pPr marL="228600">
              <a:spcAft>
                <a:spcPts val="0"/>
              </a:spcAft>
            </a:pPr>
            <a:r>
              <a:rPr lang="es-CO" sz="1200" dirty="0">
                <a:solidFill>
                  <a:srgbClr val="000000"/>
                </a:solidFill>
                <a:latin typeface="Arial" panose="020B0604020202020204" pitchFamily="34" charset="0"/>
                <a:ea typeface="Candara" panose="020E0502030303020204" pitchFamily="34" charset="0"/>
                <a:cs typeface="Calibri" panose="020F0502020204030204" pitchFamily="34" charset="0"/>
              </a:rPr>
              <a:t> </a:t>
            </a:r>
            <a:endParaRPr lang="es-CO" sz="1200" dirty="0">
              <a:solidFill>
                <a:srgbClr val="000000"/>
              </a:solidFill>
              <a:latin typeface="Calibri" panose="020F0502020204030204" pitchFamily="34" charset="0"/>
              <a:ea typeface="Candara" panose="020E0502030303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CO" smtClean="0"/>
              <a:pPr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9268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hisp">
  <a:themeElements>
    <a:clrScheme name="Whisp A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hisp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h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h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Ángulos">
  <a:themeElements>
    <a:clrScheme name="Ángulo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Ángulo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Ángulo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3403</TotalTime>
  <Words>1666</Words>
  <Application>Microsoft Office PowerPoint</Application>
  <PresentationFormat>Personalizado</PresentationFormat>
  <Paragraphs>453</Paragraphs>
  <Slides>35</Slides>
  <Notes>2</Notes>
  <HiddenSlides>10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35</vt:i4>
      </vt:variant>
    </vt:vector>
  </HeadingPairs>
  <TitlesOfParts>
    <vt:vector size="37" baseType="lpstr">
      <vt:lpstr>Whisp</vt:lpstr>
      <vt:lpstr>Ángulos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Informes Coordinación Académica</vt:lpstr>
      <vt:lpstr>PRUEBA SABER 2016</vt:lpstr>
      <vt:lpstr>RESULTADOS 2016-2017 PRUEBAS SABER 3° Y 5° BÁSICA PRIMARIA</vt:lpstr>
      <vt:lpstr>RESULTADOS 3°- 2017</vt:lpstr>
      <vt:lpstr>RESULTADOS LENGUAJE  5° 2016</vt:lpstr>
      <vt:lpstr>RESULTADOS  5°. LENGUAJE – 2016 </vt:lpstr>
      <vt:lpstr>RESULTADOS 3°- 2016 </vt:lpstr>
      <vt:lpstr>RESULTADOS 3° 2017 </vt:lpstr>
      <vt:lpstr>RESULTADOS 5°- 2017 </vt:lpstr>
      <vt:lpstr>RESULTADOS  PRUEBAS 5°-2017 </vt:lpstr>
      <vt:lpstr>CONCLUSIONES</vt:lpstr>
      <vt:lpstr>Presentación de PowerPoint</vt:lpstr>
      <vt:lpstr>Presentación de PowerPoint</vt:lpstr>
      <vt:lpstr>Presentación de PowerPoint</vt:lpstr>
      <vt:lpstr>RESUMEN BANCOS</vt:lpstr>
      <vt:lpstr>Presentación de PowerPoint</vt:lpstr>
      <vt:lpstr>Presentación de PowerPoint</vt:lpstr>
      <vt:lpstr>Presentación de PowerPoint</vt:lpstr>
      <vt:lpstr>orientación  escolar</vt:lpstr>
      <vt:lpstr> ATENCIÓN INDIVIDUAL  </vt:lpstr>
      <vt:lpstr>REMISIONES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 Gladis Burbano</dc:creator>
  <cp:lastModifiedBy>FERNANDO ROSSI</cp:lastModifiedBy>
  <cp:revision>96</cp:revision>
  <dcterms:created xsi:type="dcterms:W3CDTF">2013-02-25T19:24:02Z</dcterms:created>
  <dcterms:modified xsi:type="dcterms:W3CDTF">2018-03-07T20:34:21Z</dcterms:modified>
</cp:coreProperties>
</file>