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84" r:id="rId4"/>
    <p:sldId id="289" r:id="rId5"/>
    <p:sldId id="306" r:id="rId6"/>
    <p:sldId id="283" r:id="rId7"/>
    <p:sldId id="288" r:id="rId8"/>
    <p:sldId id="286" r:id="rId9"/>
    <p:sldId id="291" r:id="rId10"/>
    <p:sldId id="292" r:id="rId11"/>
    <p:sldId id="290" r:id="rId12"/>
  </p:sldIdLst>
  <p:sldSz cx="12188825" cy="6858000"/>
  <p:notesSz cx="6858000" cy="9144000"/>
  <p:defaultTextStyle>
    <a:defPPr>
      <a:defRPr lang="es-CO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83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240" y="192"/>
      </p:cViewPr>
      <p:guideLst>
        <p:guide orient="horz" pos="2160"/>
        <p:guide pos="288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4FF438-6C34-E243-9C3D-886A3A2C04B3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F176758-BCDF-654B-A1F9-30074261F057}">
      <dgm:prSet phldrT="[Texto]"/>
      <dgm:spPr/>
      <dgm:t>
        <a:bodyPr/>
        <a:lstStyle/>
        <a:p>
          <a:r>
            <a:rPr lang="es-ES" dirty="0">
              <a:latin typeface="Tahoma "/>
            </a:rPr>
            <a:t>Consumo de Sustancias psicoactivas</a:t>
          </a:r>
        </a:p>
      </dgm:t>
    </dgm:pt>
    <dgm:pt modelId="{64494FA1-5B65-B948-8210-A86ACA21E0BA}" type="parTrans" cxnId="{D6F27B76-76F0-8945-9DE7-E6ADEEB67EF4}">
      <dgm:prSet/>
      <dgm:spPr/>
      <dgm:t>
        <a:bodyPr/>
        <a:lstStyle/>
        <a:p>
          <a:endParaRPr lang="es-ES">
            <a:latin typeface="Tahoma "/>
          </a:endParaRPr>
        </a:p>
      </dgm:t>
    </dgm:pt>
    <dgm:pt modelId="{C6C958B5-1914-714B-A321-0B72F7760223}" type="sibTrans" cxnId="{D6F27B76-76F0-8945-9DE7-E6ADEEB67EF4}">
      <dgm:prSet/>
      <dgm:spPr/>
      <dgm:t>
        <a:bodyPr/>
        <a:lstStyle/>
        <a:p>
          <a:endParaRPr lang="es-ES">
            <a:latin typeface="Tahoma "/>
          </a:endParaRPr>
        </a:p>
      </dgm:t>
    </dgm:pt>
    <dgm:pt modelId="{8E87FA8A-05AD-9E4C-A3B8-54A81783AFF0}">
      <dgm:prSet phldrT="[Texto]"/>
      <dgm:spPr/>
      <dgm:t>
        <a:bodyPr/>
        <a:lstStyle/>
        <a:p>
          <a:r>
            <a:rPr lang="es-ES" dirty="0">
              <a:latin typeface="Tahoma "/>
            </a:rPr>
            <a:t>Ausentismo de los padres</a:t>
          </a:r>
        </a:p>
      </dgm:t>
    </dgm:pt>
    <dgm:pt modelId="{3B2D2486-11F2-1441-BECA-430CFA9587F1}" type="parTrans" cxnId="{684D1BB5-29EA-024A-A7DE-8BDA7F2CC101}">
      <dgm:prSet/>
      <dgm:spPr/>
      <dgm:t>
        <a:bodyPr/>
        <a:lstStyle/>
        <a:p>
          <a:endParaRPr lang="es-ES">
            <a:latin typeface="Tahoma "/>
          </a:endParaRPr>
        </a:p>
      </dgm:t>
    </dgm:pt>
    <dgm:pt modelId="{F8BF026B-3150-2D43-A231-34C5911C3D37}" type="sibTrans" cxnId="{684D1BB5-29EA-024A-A7DE-8BDA7F2CC101}">
      <dgm:prSet/>
      <dgm:spPr/>
      <dgm:t>
        <a:bodyPr/>
        <a:lstStyle/>
        <a:p>
          <a:endParaRPr lang="es-ES">
            <a:latin typeface="Tahoma "/>
          </a:endParaRPr>
        </a:p>
      </dgm:t>
    </dgm:pt>
    <dgm:pt modelId="{B4D074F5-FD38-AB4D-879C-A7867B4D1117}">
      <dgm:prSet phldrT="[Texto]"/>
      <dgm:spPr/>
      <dgm:t>
        <a:bodyPr/>
        <a:lstStyle/>
        <a:p>
          <a:r>
            <a:rPr lang="es-ES" dirty="0">
              <a:latin typeface="Tahoma "/>
            </a:rPr>
            <a:t>Crianza por terceros</a:t>
          </a:r>
        </a:p>
      </dgm:t>
    </dgm:pt>
    <dgm:pt modelId="{BEED38DE-97E4-014D-8282-20E96010CB42}" type="parTrans" cxnId="{17C2769D-ECBC-BB44-AC31-D58206E6984E}">
      <dgm:prSet/>
      <dgm:spPr/>
      <dgm:t>
        <a:bodyPr/>
        <a:lstStyle/>
        <a:p>
          <a:endParaRPr lang="es-ES">
            <a:latin typeface="Tahoma "/>
          </a:endParaRPr>
        </a:p>
      </dgm:t>
    </dgm:pt>
    <dgm:pt modelId="{772FDBCF-592B-7749-8F0A-81A6002ABCE1}" type="sibTrans" cxnId="{17C2769D-ECBC-BB44-AC31-D58206E6984E}">
      <dgm:prSet/>
      <dgm:spPr/>
      <dgm:t>
        <a:bodyPr/>
        <a:lstStyle/>
        <a:p>
          <a:endParaRPr lang="es-ES">
            <a:latin typeface="Tahoma "/>
          </a:endParaRPr>
        </a:p>
      </dgm:t>
    </dgm:pt>
    <dgm:pt modelId="{772E8B40-9724-1449-9C1A-E7AF35C088CB}">
      <dgm:prSet phldrT="[Texto]"/>
      <dgm:spPr/>
      <dgm:t>
        <a:bodyPr/>
        <a:lstStyle/>
        <a:p>
          <a:r>
            <a:rPr lang="es-ES" dirty="0">
              <a:latin typeface="Tahoma "/>
            </a:rPr>
            <a:t>Dificultades en los auto-esquemas del estudiantes.</a:t>
          </a:r>
        </a:p>
      </dgm:t>
    </dgm:pt>
    <dgm:pt modelId="{C1388BE9-9607-0145-BBCB-EB70F5B14BCF}" type="parTrans" cxnId="{1FF70E23-66E0-2A4F-B8C4-E5B71FC2807D}">
      <dgm:prSet/>
      <dgm:spPr/>
      <dgm:t>
        <a:bodyPr/>
        <a:lstStyle/>
        <a:p>
          <a:endParaRPr lang="es-CO">
            <a:latin typeface="Tahoma "/>
          </a:endParaRPr>
        </a:p>
      </dgm:t>
    </dgm:pt>
    <dgm:pt modelId="{EE9D3B58-5F6E-874B-B0EE-D1DC897EDF7F}" type="sibTrans" cxnId="{1FF70E23-66E0-2A4F-B8C4-E5B71FC2807D}">
      <dgm:prSet/>
      <dgm:spPr/>
      <dgm:t>
        <a:bodyPr/>
        <a:lstStyle/>
        <a:p>
          <a:endParaRPr lang="es-CO">
            <a:latin typeface="Tahoma "/>
          </a:endParaRPr>
        </a:p>
      </dgm:t>
    </dgm:pt>
    <dgm:pt modelId="{CF164B65-1379-DA4F-A1E0-55769377BADD}">
      <dgm:prSet phldrT="[Texto]"/>
      <dgm:spPr/>
      <dgm:t>
        <a:bodyPr/>
        <a:lstStyle/>
        <a:p>
          <a:r>
            <a:rPr lang="es-ES" dirty="0">
              <a:latin typeface="Tahoma "/>
            </a:rPr>
            <a:t>Influencia negativa en el uso de las TIC</a:t>
          </a:r>
        </a:p>
      </dgm:t>
    </dgm:pt>
    <dgm:pt modelId="{C78DE279-3C1A-3C4D-9591-B96A55839609}" type="parTrans" cxnId="{802DAE21-E07D-F446-9524-EDFF89189C82}">
      <dgm:prSet/>
      <dgm:spPr/>
      <dgm:t>
        <a:bodyPr/>
        <a:lstStyle/>
        <a:p>
          <a:endParaRPr lang="es-CO">
            <a:latin typeface="Tahoma "/>
          </a:endParaRPr>
        </a:p>
      </dgm:t>
    </dgm:pt>
    <dgm:pt modelId="{BB45848F-ABE2-6B42-B291-DFFAE0DBF02F}" type="sibTrans" cxnId="{802DAE21-E07D-F446-9524-EDFF89189C82}">
      <dgm:prSet/>
      <dgm:spPr/>
      <dgm:t>
        <a:bodyPr/>
        <a:lstStyle/>
        <a:p>
          <a:endParaRPr lang="es-CO">
            <a:latin typeface="Tahoma "/>
          </a:endParaRPr>
        </a:p>
      </dgm:t>
    </dgm:pt>
    <dgm:pt modelId="{D799DB05-1470-8341-8BCC-4772A0CCFBF6}">
      <dgm:prSet phldrT="[Texto]"/>
      <dgm:spPr/>
      <dgm:t>
        <a:bodyPr/>
        <a:lstStyle/>
        <a:p>
          <a:r>
            <a:rPr lang="es-ES" dirty="0">
              <a:latin typeface="Tahoma "/>
            </a:rPr>
            <a:t>Uso inadecuado del tiempo libre.</a:t>
          </a:r>
        </a:p>
      </dgm:t>
    </dgm:pt>
    <dgm:pt modelId="{C9BEC7B7-82DC-654B-9525-FE27536E3E06}" type="parTrans" cxnId="{612544D6-F6D5-B849-98AE-0C86129147EC}">
      <dgm:prSet/>
      <dgm:spPr/>
      <dgm:t>
        <a:bodyPr/>
        <a:lstStyle/>
        <a:p>
          <a:endParaRPr lang="es-CO">
            <a:latin typeface="Tahoma "/>
          </a:endParaRPr>
        </a:p>
      </dgm:t>
    </dgm:pt>
    <dgm:pt modelId="{98596EBF-C2F2-9745-B3DA-8F211DB5397F}" type="sibTrans" cxnId="{612544D6-F6D5-B849-98AE-0C86129147EC}">
      <dgm:prSet/>
      <dgm:spPr/>
      <dgm:t>
        <a:bodyPr/>
        <a:lstStyle/>
        <a:p>
          <a:endParaRPr lang="es-CO">
            <a:latin typeface="Tahoma "/>
          </a:endParaRPr>
        </a:p>
      </dgm:t>
    </dgm:pt>
    <dgm:pt modelId="{1E28F1D8-7404-2041-8C84-02F2E60AF478}" type="pres">
      <dgm:prSet presAssocID="{154FF438-6C34-E243-9C3D-886A3A2C04B3}" presName="Name0" presStyleCnt="0">
        <dgm:presLayoutVars>
          <dgm:chMax val="7"/>
          <dgm:chPref val="7"/>
          <dgm:dir/>
        </dgm:presLayoutVars>
      </dgm:prSet>
      <dgm:spPr/>
    </dgm:pt>
    <dgm:pt modelId="{174A4680-1E26-104C-83E4-9347F7038741}" type="pres">
      <dgm:prSet presAssocID="{154FF438-6C34-E243-9C3D-886A3A2C04B3}" presName="Name1" presStyleCnt="0"/>
      <dgm:spPr/>
    </dgm:pt>
    <dgm:pt modelId="{3CE30EE4-9B36-A949-A692-200632E707AA}" type="pres">
      <dgm:prSet presAssocID="{154FF438-6C34-E243-9C3D-886A3A2C04B3}" presName="cycle" presStyleCnt="0"/>
      <dgm:spPr/>
    </dgm:pt>
    <dgm:pt modelId="{0CF79681-6F31-8649-BAE7-A6F8378E5E0F}" type="pres">
      <dgm:prSet presAssocID="{154FF438-6C34-E243-9C3D-886A3A2C04B3}" presName="srcNode" presStyleLbl="node1" presStyleIdx="0" presStyleCnt="6"/>
      <dgm:spPr/>
    </dgm:pt>
    <dgm:pt modelId="{2CAC3279-59D6-2947-9117-D5D5493A2955}" type="pres">
      <dgm:prSet presAssocID="{154FF438-6C34-E243-9C3D-886A3A2C04B3}" presName="conn" presStyleLbl="parChTrans1D2" presStyleIdx="0" presStyleCnt="1"/>
      <dgm:spPr/>
    </dgm:pt>
    <dgm:pt modelId="{2043D80D-52D1-BA4E-BEDA-E519D980CCC1}" type="pres">
      <dgm:prSet presAssocID="{154FF438-6C34-E243-9C3D-886A3A2C04B3}" presName="extraNode" presStyleLbl="node1" presStyleIdx="0" presStyleCnt="6"/>
      <dgm:spPr/>
    </dgm:pt>
    <dgm:pt modelId="{158E62EF-1A73-FA49-832D-CACE44AF1753}" type="pres">
      <dgm:prSet presAssocID="{154FF438-6C34-E243-9C3D-886A3A2C04B3}" presName="dstNode" presStyleLbl="node1" presStyleIdx="0" presStyleCnt="6"/>
      <dgm:spPr/>
    </dgm:pt>
    <dgm:pt modelId="{2DA7AE9D-9902-D042-80E0-D90B42B6DE77}" type="pres">
      <dgm:prSet presAssocID="{EF176758-BCDF-654B-A1F9-30074261F057}" presName="text_1" presStyleLbl="node1" presStyleIdx="0" presStyleCnt="6">
        <dgm:presLayoutVars>
          <dgm:bulletEnabled val="1"/>
        </dgm:presLayoutVars>
      </dgm:prSet>
      <dgm:spPr/>
    </dgm:pt>
    <dgm:pt modelId="{8F1E1B68-C07F-674C-9048-A365ED830BAD}" type="pres">
      <dgm:prSet presAssocID="{EF176758-BCDF-654B-A1F9-30074261F057}" presName="accent_1" presStyleCnt="0"/>
      <dgm:spPr/>
    </dgm:pt>
    <dgm:pt modelId="{A064E00D-B6A7-B341-A86E-0A71B62EDC96}" type="pres">
      <dgm:prSet presAssocID="{EF176758-BCDF-654B-A1F9-30074261F057}" presName="accentRepeatNode" presStyleLbl="solidFgAcc1" presStyleIdx="0" presStyleCnt="6"/>
      <dgm:spPr/>
    </dgm:pt>
    <dgm:pt modelId="{F4EF2117-FAA2-DF44-96B6-8A989E77DCE5}" type="pres">
      <dgm:prSet presAssocID="{8E87FA8A-05AD-9E4C-A3B8-54A81783AFF0}" presName="text_2" presStyleLbl="node1" presStyleIdx="1" presStyleCnt="6">
        <dgm:presLayoutVars>
          <dgm:bulletEnabled val="1"/>
        </dgm:presLayoutVars>
      </dgm:prSet>
      <dgm:spPr/>
    </dgm:pt>
    <dgm:pt modelId="{B12F036C-62E0-154C-9A82-997C6D29B5CB}" type="pres">
      <dgm:prSet presAssocID="{8E87FA8A-05AD-9E4C-A3B8-54A81783AFF0}" presName="accent_2" presStyleCnt="0"/>
      <dgm:spPr/>
    </dgm:pt>
    <dgm:pt modelId="{E5B98ED3-6BA4-A941-93EB-A666F07CA2C5}" type="pres">
      <dgm:prSet presAssocID="{8E87FA8A-05AD-9E4C-A3B8-54A81783AFF0}" presName="accentRepeatNode" presStyleLbl="solidFgAcc1" presStyleIdx="1" presStyleCnt="6"/>
      <dgm:spPr/>
    </dgm:pt>
    <dgm:pt modelId="{56C93FE4-452E-0249-BE9F-1E0975E028AA}" type="pres">
      <dgm:prSet presAssocID="{B4D074F5-FD38-AB4D-879C-A7867B4D1117}" presName="text_3" presStyleLbl="node1" presStyleIdx="2" presStyleCnt="6">
        <dgm:presLayoutVars>
          <dgm:bulletEnabled val="1"/>
        </dgm:presLayoutVars>
      </dgm:prSet>
      <dgm:spPr/>
    </dgm:pt>
    <dgm:pt modelId="{8AF32AF8-8AE9-0949-8663-689374038CF1}" type="pres">
      <dgm:prSet presAssocID="{B4D074F5-FD38-AB4D-879C-A7867B4D1117}" presName="accent_3" presStyleCnt="0"/>
      <dgm:spPr/>
    </dgm:pt>
    <dgm:pt modelId="{00E546F8-165D-BD49-AEA5-612A00B2BC61}" type="pres">
      <dgm:prSet presAssocID="{B4D074F5-FD38-AB4D-879C-A7867B4D1117}" presName="accentRepeatNode" presStyleLbl="solidFgAcc1" presStyleIdx="2" presStyleCnt="6"/>
      <dgm:spPr/>
    </dgm:pt>
    <dgm:pt modelId="{880EE2A1-CC70-724F-A340-8FD073C39C1B}" type="pres">
      <dgm:prSet presAssocID="{772E8B40-9724-1449-9C1A-E7AF35C088CB}" presName="text_4" presStyleLbl="node1" presStyleIdx="3" presStyleCnt="6">
        <dgm:presLayoutVars>
          <dgm:bulletEnabled val="1"/>
        </dgm:presLayoutVars>
      </dgm:prSet>
      <dgm:spPr/>
    </dgm:pt>
    <dgm:pt modelId="{E07CF5BA-05E5-8C48-9315-C020698ECA64}" type="pres">
      <dgm:prSet presAssocID="{772E8B40-9724-1449-9C1A-E7AF35C088CB}" presName="accent_4" presStyleCnt="0"/>
      <dgm:spPr/>
    </dgm:pt>
    <dgm:pt modelId="{E5CCBC92-7DA1-D647-AA25-9829C4EAA018}" type="pres">
      <dgm:prSet presAssocID="{772E8B40-9724-1449-9C1A-E7AF35C088CB}" presName="accentRepeatNode" presStyleLbl="solidFgAcc1" presStyleIdx="3" presStyleCnt="6"/>
      <dgm:spPr/>
    </dgm:pt>
    <dgm:pt modelId="{234473C5-36E4-7A42-B18F-9E265C1FB92B}" type="pres">
      <dgm:prSet presAssocID="{CF164B65-1379-DA4F-A1E0-55769377BADD}" presName="text_5" presStyleLbl="node1" presStyleIdx="4" presStyleCnt="6">
        <dgm:presLayoutVars>
          <dgm:bulletEnabled val="1"/>
        </dgm:presLayoutVars>
      </dgm:prSet>
      <dgm:spPr/>
    </dgm:pt>
    <dgm:pt modelId="{E81941C8-6DC2-114C-9F93-C60ACBEDB521}" type="pres">
      <dgm:prSet presAssocID="{CF164B65-1379-DA4F-A1E0-55769377BADD}" presName="accent_5" presStyleCnt="0"/>
      <dgm:spPr/>
    </dgm:pt>
    <dgm:pt modelId="{B5298960-1DC9-0148-938D-A3352F0C9B90}" type="pres">
      <dgm:prSet presAssocID="{CF164B65-1379-DA4F-A1E0-55769377BADD}" presName="accentRepeatNode" presStyleLbl="solidFgAcc1" presStyleIdx="4" presStyleCnt="6"/>
      <dgm:spPr/>
    </dgm:pt>
    <dgm:pt modelId="{298B32AE-99E7-D346-94D6-8BA5011A7724}" type="pres">
      <dgm:prSet presAssocID="{D799DB05-1470-8341-8BCC-4772A0CCFBF6}" presName="text_6" presStyleLbl="node1" presStyleIdx="5" presStyleCnt="6">
        <dgm:presLayoutVars>
          <dgm:bulletEnabled val="1"/>
        </dgm:presLayoutVars>
      </dgm:prSet>
      <dgm:spPr/>
    </dgm:pt>
    <dgm:pt modelId="{1ABF4EC3-A92C-9F48-9A3B-30D9699FABBB}" type="pres">
      <dgm:prSet presAssocID="{D799DB05-1470-8341-8BCC-4772A0CCFBF6}" presName="accent_6" presStyleCnt="0"/>
      <dgm:spPr/>
    </dgm:pt>
    <dgm:pt modelId="{07C8964E-4AAF-A24A-A9A9-3023666266A7}" type="pres">
      <dgm:prSet presAssocID="{D799DB05-1470-8341-8BCC-4772A0CCFBF6}" presName="accentRepeatNode" presStyleLbl="solidFgAcc1" presStyleIdx="5" presStyleCnt="6"/>
      <dgm:spPr/>
    </dgm:pt>
  </dgm:ptLst>
  <dgm:cxnLst>
    <dgm:cxn modelId="{DBAC0C0B-A744-48F2-A8DD-58F7615F5CCE}" type="presOf" srcId="{B4D074F5-FD38-AB4D-879C-A7867B4D1117}" destId="{56C93FE4-452E-0249-BE9F-1E0975E028AA}" srcOrd="0" destOrd="0" presId="urn:microsoft.com/office/officeart/2008/layout/VerticalCurvedList"/>
    <dgm:cxn modelId="{802DAE21-E07D-F446-9524-EDFF89189C82}" srcId="{154FF438-6C34-E243-9C3D-886A3A2C04B3}" destId="{CF164B65-1379-DA4F-A1E0-55769377BADD}" srcOrd="4" destOrd="0" parTransId="{C78DE279-3C1A-3C4D-9591-B96A55839609}" sibTransId="{BB45848F-ABE2-6B42-B291-DFFAE0DBF02F}"/>
    <dgm:cxn modelId="{1FF70E23-66E0-2A4F-B8C4-E5B71FC2807D}" srcId="{154FF438-6C34-E243-9C3D-886A3A2C04B3}" destId="{772E8B40-9724-1449-9C1A-E7AF35C088CB}" srcOrd="3" destOrd="0" parTransId="{C1388BE9-9607-0145-BBCB-EB70F5B14BCF}" sibTransId="{EE9D3B58-5F6E-874B-B0EE-D1DC897EDF7F}"/>
    <dgm:cxn modelId="{3884C93D-0E75-4F18-8F8A-2F835F10FCBD}" type="presOf" srcId="{8E87FA8A-05AD-9E4C-A3B8-54A81783AFF0}" destId="{F4EF2117-FAA2-DF44-96B6-8A989E77DCE5}" srcOrd="0" destOrd="0" presId="urn:microsoft.com/office/officeart/2008/layout/VerticalCurvedList"/>
    <dgm:cxn modelId="{7DAB3942-92E9-4C5B-ABF0-7E6ED6F124C0}" type="presOf" srcId="{772E8B40-9724-1449-9C1A-E7AF35C088CB}" destId="{880EE2A1-CC70-724F-A340-8FD073C39C1B}" srcOrd="0" destOrd="0" presId="urn:microsoft.com/office/officeart/2008/layout/VerticalCurvedList"/>
    <dgm:cxn modelId="{3AE0B469-3C42-4797-85B0-EAE2C9EC9D7C}" type="presOf" srcId="{D799DB05-1470-8341-8BCC-4772A0CCFBF6}" destId="{298B32AE-99E7-D346-94D6-8BA5011A7724}" srcOrd="0" destOrd="0" presId="urn:microsoft.com/office/officeart/2008/layout/VerticalCurvedList"/>
    <dgm:cxn modelId="{D6F27B76-76F0-8945-9DE7-E6ADEEB67EF4}" srcId="{154FF438-6C34-E243-9C3D-886A3A2C04B3}" destId="{EF176758-BCDF-654B-A1F9-30074261F057}" srcOrd="0" destOrd="0" parTransId="{64494FA1-5B65-B948-8210-A86ACA21E0BA}" sibTransId="{C6C958B5-1914-714B-A321-0B72F7760223}"/>
    <dgm:cxn modelId="{17C2769D-ECBC-BB44-AC31-D58206E6984E}" srcId="{154FF438-6C34-E243-9C3D-886A3A2C04B3}" destId="{B4D074F5-FD38-AB4D-879C-A7867B4D1117}" srcOrd="2" destOrd="0" parTransId="{BEED38DE-97E4-014D-8282-20E96010CB42}" sibTransId="{772FDBCF-592B-7749-8F0A-81A6002ABCE1}"/>
    <dgm:cxn modelId="{684D1BB5-29EA-024A-A7DE-8BDA7F2CC101}" srcId="{154FF438-6C34-E243-9C3D-886A3A2C04B3}" destId="{8E87FA8A-05AD-9E4C-A3B8-54A81783AFF0}" srcOrd="1" destOrd="0" parTransId="{3B2D2486-11F2-1441-BECA-430CFA9587F1}" sibTransId="{F8BF026B-3150-2D43-A231-34C5911C3D37}"/>
    <dgm:cxn modelId="{CDF803B6-9E17-429A-98F0-5C1FD34745DB}" type="presOf" srcId="{EF176758-BCDF-654B-A1F9-30074261F057}" destId="{2DA7AE9D-9902-D042-80E0-D90B42B6DE77}" srcOrd="0" destOrd="0" presId="urn:microsoft.com/office/officeart/2008/layout/VerticalCurvedList"/>
    <dgm:cxn modelId="{84C001D0-C210-4982-B02B-9BBA42A45722}" type="presOf" srcId="{154FF438-6C34-E243-9C3D-886A3A2C04B3}" destId="{1E28F1D8-7404-2041-8C84-02F2E60AF478}" srcOrd="0" destOrd="0" presId="urn:microsoft.com/office/officeart/2008/layout/VerticalCurvedList"/>
    <dgm:cxn modelId="{612544D6-F6D5-B849-98AE-0C86129147EC}" srcId="{154FF438-6C34-E243-9C3D-886A3A2C04B3}" destId="{D799DB05-1470-8341-8BCC-4772A0CCFBF6}" srcOrd="5" destOrd="0" parTransId="{C9BEC7B7-82DC-654B-9525-FE27536E3E06}" sibTransId="{98596EBF-C2F2-9745-B3DA-8F211DB5397F}"/>
    <dgm:cxn modelId="{43F02FED-15B3-46C2-B4BA-5175E955DD6F}" type="presOf" srcId="{C6C958B5-1914-714B-A321-0B72F7760223}" destId="{2CAC3279-59D6-2947-9117-D5D5493A2955}" srcOrd="0" destOrd="0" presId="urn:microsoft.com/office/officeart/2008/layout/VerticalCurvedList"/>
    <dgm:cxn modelId="{DC8F23F2-B44C-4E48-8AAB-C9C4E04D8E1E}" type="presOf" srcId="{CF164B65-1379-DA4F-A1E0-55769377BADD}" destId="{234473C5-36E4-7A42-B18F-9E265C1FB92B}" srcOrd="0" destOrd="0" presId="urn:microsoft.com/office/officeart/2008/layout/VerticalCurvedList"/>
    <dgm:cxn modelId="{D7D7AEBC-42E1-4493-AE82-43EEBBFDCFBE}" type="presParOf" srcId="{1E28F1D8-7404-2041-8C84-02F2E60AF478}" destId="{174A4680-1E26-104C-83E4-9347F7038741}" srcOrd="0" destOrd="0" presId="urn:microsoft.com/office/officeart/2008/layout/VerticalCurvedList"/>
    <dgm:cxn modelId="{0B7CE2CF-B14B-4FEF-A416-7C27E6CA19BE}" type="presParOf" srcId="{174A4680-1E26-104C-83E4-9347F7038741}" destId="{3CE30EE4-9B36-A949-A692-200632E707AA}" srcOrd="0" destOrd="0" presId="urn:microsoft.com/office/officeart/2008/layout/VerticalCurvedList"/>
    <dgm:cxn modelId="{46D320F5-9595-44E9-A489-FF649F4C849D}" type="presParOf" srcId="{3CE30EE4-9B36-A949-A692-200632E707AA}" destId="{0CF79681-6F31-8649-BAE7-A6F8378E5E0F}" srcOrd="0" destOrd="0" presId="urn:microsoft.com/office/officeart/2008/layout/VerticalCurvedList"/>
    <dgm:cxn modelId="{B66F3302-E2F9-4FF5-BE98-78B84A80D394}" type="presParOf" srcId="{3CE30EE4-9B36-A949-A692-200632E707AA}" destId="{2CAC3279-59D6-2947-9117-D5D5493A2955}" srcOrd="1" destOrd="0" presId="urn:microsoft.com/office/officeart/2008/layout/VerticalCurvedList"/>
    <dgm:cxn modelId="{B22BD2CA-5D5C-41F7-B906-89737365E0DA}" type="presParOf" srcId="{3CE30EE4-9B36-A949-A692-200632E707AA}" destId="{2043D80D-52D1-BA4E-BEDA-E519D980CCC1}" srcOrd="2" destOrd="0" presId="urn:microsoft.com/office/officeart/2008/layout/VerticalCurvedList"/>
    <dgm:cxn modelId="{478BAE2B-9FAD-46CA-AA82-229DB5B54D23}" type="presParOf" srcId="{3CE30EE4-9B36-A949-A692-200632E707AA}" destId="{158E62EF-1A73-FA49-832D-CACE44AF1753}" srcOrd="3" destOrd="0" presId="urn:microsoft.com/office/officeart/2008/layout/VerticalCurvedList"/>
    <dgm:cxn modelId="{6F1EFA2C-E88D-4327-AA6F-76EF851704E8}" type="presParOf" srcId="{174A4680-1E26-104C-83E4-9347F7038741}" destId="{2DA7AE9D-9902-D042-80E0-D90B42B6DE77}" srcOrd="1" destOrd="0" presId="urn:microsoft.com/office/officeart/2008/layout/VerticalCurvedList"/>
    <dgm:cxn modelId="{6322F681-A85F-4303-88D2-95309CDC65D9}" type="presParOf" srcId="{174A4680-1E26-104C-83E4-9347F7038741}" destId="{8F1E1B68-C07F-674C-9048-A365ED830BAD}" srcOrd="2" destOrd="0" presId="urn:microsoft.com/office/officeart/2008/layout/VerticalCurvedList"/>
    <dgm:cxn modelId="{8340E99E-446B-4BA2-A89C-528BE273FD50}" type="presParOf" srcId="{8F1E1B68-C07F-674C-9048-A365ED830BAD}" destId="{A064E00D-B6A7-B341-A86E-0A71B62EDC96}" srcOrd="0" destOrd="0" presId="urn:microsoft.com/office/officeart/2008/layout/VerticalCurvedList"/>
    <dgm:cxn modelId="{B9D3B4D2-5CBF-49FE-A681-A17B0E83B0A0}" type="presParOf" srcId="{174A4680-1E26-104C-83E4-9347F7038741}" destId="{F4EF2117-FAA2-DF44-96B6-8A989E77DCE5}" srcOrd="3" destOrd="0" presId="urn:microsoft.com/office/officeart/2008/layout/VerticalCurvedList"/>
    <dgm:cxn modelId="{8A4936A9-FF3B-445F-B973-97D91D1D20C5}" type="presParOf" srcId="{174A4680-1E26-104C-83E4-9347F7038741}" destId="{B12F036C-62E0-154C-9A82-997C6D29B5CB}" srcOrd="4" destOrd="0" presId="urn:microsoft.com/office/officeart/2008/layout/VerticalCurvedList"/>
    <dgm:cxn modelId="{10263E32-A497-4500-8AF2-58E89C192A24}" type="presParOf" srcId="{B12F036C-62E0-154C-9A82-997C6D29B5CB}" destId="{E5B98ED3-6BA4-A941-93EB-A666F07CA2C5}" srcOrd="0" destOrd="0" presId="urn:microsoft.com/office/officeart/2008/layout/VerticalCurvedList"/>
    <dgm:cxn modelId="{07704C4A-72C1-4828-A2AE-6C21CE560639}" type="presParOf" srcId="{174A4680-1E26-104C-83E4-9347F7038741}" destId="{56C93FE4-452E-0249-BE9F-1E0975E028AA}" srcOrd="5" destOrd="0" presId="urn:microsoft.com/office/officeart/2008/layout/VerticalCurvedList"/>
    <dgm:cxn modelId="{40D4FB9B-2986-448F-B6B8-24A1DFC5FBDC}" type="presParOf" srcId="{174A4680-1E26-104C-83E4-9347F7038741}" destId="{8AF32AF8-8AE9-0949-8663-689374038CF1}" srcOrd="6" destOrd="0" presId="urn:microsoft.com/office/officeart/2008/layout/VerticalCurvedList"/>
    <dgm:cxn modelId="{03232050-2FC8-4B5A-8F09-58A8D1895513}" type="presParOf" srcId="{8AF32AF8-8AE9-0949-8663-689374038CF1}" destId="{00E546F8-165D-BD49-AEA5-612A00B2BC61}" srcOrd="0" destOrd="0" presId="urn:microsoft.com/office/officeart/2008/layout/VerticalCurvedList"/>
    <dgm:cxn modelId="{30359BF4-3B54-4000-990B-7D57CA82575E}" type="presParOf" srcId="{174A4680-1E26-104C-83E4-9347F7038741}" destId="{880EE2A1-CC70-724F-A340-8FD073C39C1B}" srcOrd="7" destOrd="0" presId="urn:microsoft.com/office/officeart/2008/layout/VerticalCurvedList"/>
    <dgm:cxn modelId="{7E652897-0896-48CE-A23B-100D9DF0EAD0}" type="presParOf" srcId="{174A4680-1E26-104C-83E4-9347F7038741}" destId="{E07CF5BA-05E5-8C48-9315-C020698ECA64}" srcOrd="8" destOrd="0" presId="urn:microsoft.com/office/officeart/2008/layout/VerticalCurvedList"/>
    <dgm:cxn modelId="{2A01C750-B0A3-405B-BF5C-77A5FC09B87C}" type="presParOf" srcId="{E07CF5BA-05E5-8C48-9315-C020698ECA64}" destId="{E5CCBC92-7DA1-D647-AA25-9829C4EAA018}" srcOrd="0" destOrd="0" presId="urn:microsoft.com/office/officeart/2008/layout/VerticalCurvedList"/>
    <dgm:cxn modelId="{AFB95F2A-7383-41FE-A604-6CCFF0B8B0F0}" type="presParOf" srcId="{174A4680-1E26-104C-83E4-9347F7038741}" destId="{234473C5-36E4-7A42-B18F-9E265C1FB92B}" srcOrd="9" destOrd="0" presId="urn:microsoft.com/office/officeart/2008/layout/VerticalCurvedList"/>
    <dgm:cxn modelId="{E7E1B387-C7C2-4E18-8A76-A47EB65E9FC6}" type="presParOf" srcId="{174A4680-1E26-104C-83E4-9347F7038741}" destId="{E81941C8-6DC2-114C-9F93-C60ACBEDB521}" srcOrd="10" destOrd="0" presId="urn:microsoft.com/office/officeart/2008/layout/VerticalCurvedList"/>
    <dgm:cxn modelId="{3408C97E-35ED-4C33-B59C-D7D731FE84E5}" type="presParOf" srcId="{E81941C8-6DC2-114C-9F93-C60ACBEDB521}" destId="{B5298960-1DC9-0148-938D-A3352F0C9B90}" srcOrd="0" destOrd="0" presId="urn:microsoft.com/office/officeart/2008/layout/VerticalCurvedList"/>
    <dgm:cxn modelId="{CE826399-DC7F-4E8B-ACAD-F0874DDFE150}" type="presParOf" srcId="{174A4680-1E26-104C-83E4-9347F7038741}" destId="{298B32AE-99E7-D346-94D6-8BA5011A7724}" srcOrd="11" destOrd="0" presId="urn:microsoft.com/office/officeart/2008/layout/VerticalCurvedList"/>
    <dgm:cxn modelId="{C99A654B-2323-4733-8FD3-0CB541B3882B}" type="presParOf" srcId="{174A4680-1E26-104C-83E4-9347F7038741}" destId="{1ABF4EC3-A92C-9F48-9A3B-30D9699FABBB}" srcOrd="12" destOrd="0" presId="urn:microsoft.com/office/officeart/2008/layout/VerticalCurvedList"/>
    <dgm:cxn modelId="{AAAFB094-C4FD-48C9-B2C1-5AFEF5FE169C}" type="presParOf" srcId="{1ABF4EC3-A92C-9F48-9A3B-30D9699FABBB}" destId="{07C8964E-4AAF-A24A-A9A9-3023666266A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790E5-5F51-6542-B379-DD87DBB2A5DE}" type="doc">
      <dgm:prSet loTypeId="urn:microsoft.com/office/officeart/2009/3/layout/Descending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832AD45-65F5-7044-A35C-3B33B22431B5}">
      <dgm:prSet phldrT="[Texto]"/>
      <dgm:spPr/>
      <dgm:t>
        <a:bodyPr/>
        <a:lstStyle/>
        <a:p>
          <a:r>
            <a:rPr lang="es-ES" dirty="0"/>
            <a:t>Identificación de las situaciones de riesgo.</a:t>
          </a:r>
        </a:p>
      </dgm:t>
    </dgm:pt>
    <dgm:pt modelId="{E37D81DB-015E-F242-BF2B-F77F6ABEA053}" type="parTrans" cxnId="{F7212F75-9DB7-1441-B99B-73F9ECF3C486}">
      <dgm:prSet/>
      <dgm:spPr/>
      <dgm:t>
        <a:bodyPr/>
        <a:lstStyle/>
        <a:p>
          <a:endParaRPr lang="es-ES"/>
        </a:p>
      </dgm:t>
    </dgm:pt>
    <dgm:pt modelId="{104B0B54-3A79-6A4C-993A-D00E30C2A122}" type="sibTrans" cxnId="{F7212F75-9DB7-1441-B99B-73F9ECF3C486}">
      <dgm:prSet/>
      <dgm:spPr/>
      <dgm:t>
        <a:bodyPr/>
        <a:lstStyle/>
        <a:p>
          <a:endParaRPr lang="es-ES"/>
        </a:p>
      </dgm:t>
    </dgm:pt>
    <dgm:pt modelId="{E46F9429-47EC-0641-BEA6-6780C7F6F628}">
      <dgm:prSet phldrT="[Texto]"/>
      <dgm:spPr/>
      <dgm:t>
        <a:bodyPr/>
        <a:lstStyle/>
        <a:p>
          <a:r>
            <a:rPr lang="es-ES" dirty="0"/>
            <a:t>“Compromiso”  en los padres.</a:t>
          </a:r>
        </a:p>
      </dgm:t>
    </dgm:pt>
    <dgm:pt modelId="{EBB6834F-70F0-2640-917E-9D366441B7CF}" type="parTrans" cxnId="{54A765A1-9A79-F747-8F66-A4522EFF7D20}">
      <dgm:prSet/>
      <dgm:spPr/>
      <dgm:t>
        <a:bodyPr/>
        <a:lstStyle/>
        <a:p>
          <a:endParaRPr lang="es-ES"/>
        </a:p>
      </dgm:t>
    </dgm:pt>
    <dgm:pt modelId="{4C2CE7D2-8C7A-E646-98B1-485163423E57}" type="sibTrans" cxnId="{54A765A1-9A79-F747-8F66-A4522EFF7D20}">
      <dgm:prSet/>
      <dgm:spPr/>
      <dgm:t>
        <a:bodyPr/>
        <a:lstStyle/>
        <a:p>
          <a:endParaRPr lang="es-ES"/>
        </a:p>
      </dgm:t>
    </dgm:pt>
    <dgm:pt modelId="{088C32D2-187E-D042-AFAA-F7CD9002952A}">
      <dgm:prSet phldrT="[Texto]" custT="1"/>
      <dgm:spPr/>
      <dgm:t>
        <a:bodyPr/>
        <a:lstStyle/>
        <a:p>
          <a:pPr algn="ctr"/>
          <a:r>
            <a:rPr lang="es-ES" sz="2000" b="1" dirty="0"/>
            <a:t>SALUD MENTAL</a:t>
          </a:r>
        </a:p>
      </dgm:t>
    </dgm:pt>
    <dgm:pt modelId="{69F53850-2890-7643-AA27-ED699302598C}" type="parTrans" cxnId="{1C8DE962-9D5B-0648-BF24-B186BDE19151}">
      <dgm:prSet/>
      <dgm:spPr/>
      <dgm:t>
        <a:bodyPr/>
        <a:lstStyle/>
        <a:p>
          <a:endParaRPr lang="es-ES"/>
        </a:p>
      </dgm:t>
    </dgm:pt>
    <dgm:pt modelId="{C355CA24-F7E9-7A49-A930-1A78DC5CEBB9}" type="sibTrans" cxnId="{1C8DE962-9D5B-0648-BF24-B186BDE19151}">
      <dgm:prSet/>
      <dgm:spPr/>
      <dgm:t>
        <a:bodyPr/>
        <a:lstStyle/>
        <a:p>
          <a:endParaRPr lang="es-ES"/>
        </a:p>
      </dgm:t>
    </dgm:pt>
    <dgm:pt modelId="{A531B6D9-70C3-FD40-954D-6A889D83599F}">
      <dgm:prSet phldrT="[Texto]"/>
      <dgm:spPr/>
      <dgm:t>
        <a:bodyPr/>
        <a:lstStyle/>
        <a:p>
          <a:r>
            <a:rPr lang="es-ES" dirty="0"/>
            <a:t>Docentes activos.</a:t>
          </a:r>
        </a:p>
      </dgm:t>
    </dgm:pt>
    <dgm:pt modelId="{A56807F2-17DA-3B4F-BFC9-FEAD1527CB5C}" type="parTrans" cxnId="{0F18337D-1959-5A4C-9D42-231E5BB5FC52}">
      <dgm:prSet/>
      <dgm:spPr/>
      <dgm:t>
        <a:bodyPr/>
        <a:lstStyle/>
        <a:p>
          <a:endParaRPr lang="es-ES"/>
        </a:p>
      </dgm:t>
    </dgm:pt>
    <dgm:pt modelId="{538BB755-3776-5D46-9658-FE9DA18EC83B}" type="sibTrans" cxnId="{0F18337D-1959-5A4C-9D42-231E5BB5FC52}">
      <dgm:prSet/>
      <dgm:spPr/>
      <dgm:t>
        <a:bodyPr/>
        <a:lstStyle/>
        <a:p>
          <a:endParaRPr lang="es-ES"/>
        </a:p>
      </dgm:t>
    </dgm:pt>
    <dgm:pt modelId="{6DEF6ECF-E261-5A42-90D3-A2758F587481}">
      <dgm:prSet phldrT="[Texto]"/>
      <dgm:spPr/>
      <dgm:t>
        <a:bodyPr/>
        <a:lstStyle/>
        <a:p>
          <a:r>
            <a:rPr lang="es-ES" dirty="0"/>
            <a:t>“Oportunidad” en la Red de Apoyo.</a:t>
          </a:r>
        </a:p>
      </dgm:t>
    </dgm:pt>
    <dgm:pt modelId="{63052153-BFB0-3042-91D0-FB692126969D}" type="parTrans" cxnId="{0246492C-B850-C441-BD72-1CE557F508CC}">
      <dgm:prSet/>
      <dgm:spPr/>
      <dgm:t>
        <a:bodyPr/>
        <a:lstStyle/>
        <a:p>
          <a:endParaRPr lang="es-ES"/>
        </a:p>
      </dgm:t>
    </dgm:pt>
    <dgm:pt modelId="{F2F98212-6031-F54C-A28F-8F51C95B4080}" type="sibTrans" cxnId="{0246492C-B850-C441-BD72-1CE557F508CC}">
      <dgm:prSet/>
      <dgm:spPr/>
      <dgm:t>
        <a:bodyPr/>
        <a:lstStyle/>
        <a:p>
          <a:endParaRPr lang="es-ES"/>
        </a:p>
      </dgm:t>
    </dgm:pt>
    <dgm:pt modelId="{73CC3B83-F071-5F44-AF8E-43BD1B5FE16D}">
      <dgm:prSet phldrT="[Texto]"/>
      <dgm:spPr/>
      <dgm:t>
        <a:bodyPr/>
        <a:lstStyle/>
        <a:p>
          <a:r>
            <a:rPr lang="es-ES" dirty="0"/>
            <a:t>Lineamientos en el USO de las TIC</a:t>
          </a:r>
        </a:p>
      </dgm:t>
    </dgm:pt>
    <dgm:pt modelId="{8592EE44-36CB-CC46-A67B-49FCB51ACB2E}" type="parTrans" cxnId="{40E0FA9A-7CDC-234B-9796-15DFA6DBD733}">
      <dgm:prSet/>
      <dgm:spPr/>
      <dgm:t>
        <a:bodyPr/>
        <a:lstStyle/>
        <a:p>
          <a:endParaRPr lang="es-ES"/>
        </a:p>
      </dgm:t>
    </dgm:pt>
    <dgm:pt modelId="{98F20F62-1492-5D41-85C4-0A515C755E21}" type="sibTrans" cxnId="{40E0FA9A-7CDC-234B-9796-15DFA6DBD733}">
      <dgm:prSet/>
      <dgm:spPr/>
      <dgm:t>
        <a:bodyPr/>
        <a:lstStyle/>
        <a:p>
          <a:endParaRPr lang="es-ES"/>
        </a:p>
      </dgm:t>
    </dgm:pt>
    <dgm:pt modelId="{A18F23DB-4960-D846-A072-B3C6F12F38E3}">
      <dgm:prSet phldrT="[Texto]"/>
      <dgm:spPr/>
      <dgm:t>
        <a:bodyPr/>
        <a:lstStyle/>
        <a:p>
          <a:r>
            <a:rPr lang="es-ES" dirty="0"/>
            <a:t>Fortalecimiento  de la consciencia de si mismo.</a:t>
          </a:r>
        </a:p>
      </dgm:t>
    </dgm:pt>
    <dgm:pt modelId="{2ADBCC7F-0797-2648-B1F6-B95B58F12CDC}" type="parTrans" cxnId="{C622DFFA-E89A-3E48-8D95-CE6176867D4A}">
      <dgm:prSet/>
      <dgm:spPr/>
      <dgm:t>
        <a:bodyPr/>
        <a:lstStyle/>
        <a:p>
          <a:endParaRPr lang="es-ES"/>
        </a:p>
      </dgm:t>
    </dgm:pt>
    <dgm:pt modelId="{7F14C783-355C-8448-9B23-F16FD75D2BDC}" type="sibTrans" cxnId="{C622DFFA-E89A-3E48-8D95-CE6176867D4A}">
      <dgm:prSet/>
      <dgm:spPr/>
      <dgm:t>
        <a:bodyPr/>
        <a:lstStyle/>
        <a:p>
          <a:endParaRPr lang="es-ES"/>
        </a:p>
      </dgm:t>
    </dgm:pt>
    <dgm:pt modelId="{C0AF1922-0476-B746-80CB-D3F5C875D973}">
      <dgm:prSet phldrT="[Texto]"/>
      <dgm:spPr/>
      <dgm:t>
        <a:bodyPr/>
        <a:lstStyle/>
        <a:p>
          <a:pPr algn="l"/>
          <a:endParaRPr lang="es-ES" sz="1600" dirty="0"/>
        </a:p>
      </dgm:t>
    </dgm:pt>
    <dgm:pt modelId="{4DC918B8-6AA0-BE4B-B1F5-0B2143048B6C}" type="sibTrans" cxnId="{5BFA31E1-3DB8-004A-A379-58AE7D161049}">
      <dgm:prSet/>
      <dgm:spPr/>
      <dgm:t>
        <a:bodyPr/>
        <a:lstStyle/>
        <a:p>
          <a:endParaRPr lang="es-ES"/>
        </a:p>
      </dgm:t>
    </dgm:pt>
    <dgm:pt modelId="{2A445C82-8830-544F-A34F-61E5264567D6}" type="parTrans" cxnId="{5BFA31E1-3DB8-004A-A379-58AE7D161049}">
      <dgm:prSet/>
      <dgm:spPr/>
      <dgm:t>
        <a:bodyPr/>
        <a:lstStyle/>
        <a:p>
          <a:endParaRPr lang="es-ES"/>
        </a:p>
      </dgm:t>
    </dgm:pt>
    <dgm:pt modelId="{BF6E9F23-2C4E-8148-975D-DDB0A923545F}" type="pres">
      <dgm:prSet presAssocID="{B58790E5-5F51-6542-B379-DD87DBB2A5DE}" presName="Name0" presStyleCnt="0">
        <dgm:presLayoutVars>
          <dgm:chMax val="7"/>
          <dgm:chPref val="5"/>
        </dgm:presLayoutVars>
      </dgm:prSet>
      <dgm:spPr/>
    </dgm:pt>
    <dgm:pt modelId="{573A364F-6245-4943-9F11-C6D81DD81AF9}" type="pres">
      <dgm:prSet presAssocID="{B58790E5-5F51-6542-B379-DD87DBB2A5DE}" presName="arrowNode" presStyleLbl="node1" presStyleIdx="0" presStyleCnt="1"/>
      <dgm:spPr/>
    </dgm:pt>
    <dgm:pt modelId="{E5CDF95C-C071-2F44-8F88-1456E8E1D446}" type="pres">
      <dgm:prSet presAssocID="{2832AD45-65F5-7044-A35C-3B33B22431B5}" presName="txNode1" presStyleLbl="revTx" presStyleIdx="0" presStyleCnt="7" custScaleX="158000" custLinFactNeighborX="87931" custLinFactNeighborY="43724">
        <dgm:presLayoutVars>
          <dgm:bulletEnabled val="1"/>
        </dgm:presLayoutVars>
      </dgm:prSet>
      <dgm:spPr/>
    </dgm:pt>
    <dgm:pt modelId="{6C638475-AE83-A742-8484-4241EE0443C5}" type="pres">
      <dgm:prSet presAssocID="{E46F9429-47EC-0641-BEA6-6780C7F6F628}" presName="txNode2" presStyleLbl="revTx" presStyleIdx="1" presStyleCnt="7">
        <dgm:presLayoutVars>
          <dgm:bulletEnabled val="1"/>
        </dgm:presLayoutVars>
      </dgm:prSet>
      <dgm:spPr/>
    </dgm:pt>
    <dgm:pt modelId="{23720990-EB2F-164F-B82F-C3FD4B9488F1}" type="pres">
      <dgm:prSet presAssocID="{4C2CE7D2-8C7A-E646-98B1-485163423E57}" presName="dotNode2" presStyleCnt="0"/>
      <dgm:spPr/>
    </dgm:pt>
    <dgm:pt modelId="{CBD8AB2D-EAC8-1548-ADC8-84CF3A956C9A}" type="pres">
      <dgm:prSet presAssocID="{4C2CE7D2-8C7A-E646-98B1-485163423E57}" presName="dotRepeatNode" presStyleLbl="fgShp" presStyleIdx="0" presStyleCnt="5"/>
      <dgm:spPr/>
    </dgm:pt>
    <dgm:pt modelId="{E18ED823-8412-7449-95B2-5AF29B927AE3}" type="pres">
      <dgm:prSet presAssocID="{A531B6D9-70C3-FD40-954D-6A889D83599F}" presName="txNode3" presStyleLbl="revTx" presStyleIdx="2" presStyleCnt="7">
        <dgm:presLayoutVars>
          <dgm:bulletEnabled val="1"/>
        </dgm:presLayoutVars>
      </dgm:prSet>
      <dgm:spPr/>
    </dgm:pt>
    <dgm:pt modelId="{344A5FB5-FE50-D246-9F57-0E4A70A5ECF5}" type="pres">
      <dgm:prSet presAssocID="{538BB755-3776-5D46-9658-FE9DA18EC83B}" presName="dotNode3" presStyleCnt="0"/>
      <dgm:spPr/>
    </dgm:pt>
    <dgm:pt modelId="{18AC3DD4-19BF-5244-B1B4-3587859C6E0B}" type="pres">
      <dgm:prSet presAssocID="{538BB755-3776-5D46-9658-FE9DA18EC83B}" presName="dotRepeatNode" presStyleLbl="fgShp" presStyleIdx="1" presStyleCnt="5"/>
      <dgm:spPr/>
    </dgm:pt>
    <dgm:pt modelId="{91843206-C6C9-2544-AB11-24C6EAB4597C}" type="pres">
      <dgm:prSet presAssocID="{6DEF6ECF-E261-5A42-90D3-A2758F587481}" presName="txNode4" presStyleLbl="revTx" presStyleIdx="3" presStyleCnt="7">
        <dgm:presLayoutVars>
          <dgm:bulletEnabled val="1"/>
        </dgm:presLayoutVars>
      </dgm:prSet>
      <dgm:spPr/>
    </dgm:pt>
    <dgm:pt modelId="{D278CCDF-5FF0-7042-928B-C3ED27C6AA58}" type="pres">
      <dgm:prSet presAssocID="{F2F98212-6031-F54C-A28F-8F51C95B4080}" presName="dotNode4" presStyleCnt="0"/>
      <dgm:spPr/>
    </dgm:pt>
    <dgm:pt modelId="{BA980570-C58B-3D41-8901-AFDA4AC7ADB3}" type="pres">
      <dgm:prSet presAssocID="{F2F98212-6031-F54C-A28F-8F51C95B4080}" presName="dotRepeatNode" presStyleLbl="fgShp" presStyleIdx="2" presStyleCnt="5"/>
      <dgm:spPr/>
    </dgm:pt>
    <dgm:pt modelId="{C56E3738-E2D6-E144-9E28-35565004BF68}" type="pres">
      <dgm:prSet presAssocID="{73CC3B83-F071-5F44-AF8E-43BD1B5FE16D}" presName="txNode5" presStyleLbl="revTx" presStyleIdx="4" presStyleCnt="7">
        <dgm:presLayoutVars>
          <dgm:bulletEnabled val="1"/>
        </dgm:presLayoutVars>
      </dgm:prSet>
      <dgm:spPr/>
    </dgm:pt>
    <dgm:pt modelId="{093585B0-3BED-7940-96AE-F6CE5B15775E}" type="pres">
      <dgm:prSet presAssocID="{98F20F62-1492-5D41-85C4-0A515C755E21}" presName="dotNode5" presStyleCnt="0"/>
      <dgm:spPr/>
    </dgm:pt>
    <dgm:pt modelId="{B29AF7B5-E9A6-E449-8300-F1B15DD9F6F8}" type="pres">
      <dgm:prSet presAssocID="{98F20F62-1492-5D41-85C4-0A515C755E21}" presName="dotRepeatNode" presStyleLbl="fgShp" presStyleIdx="3" presStyleCnt="5"/>
      <dgm:spPr/>
    </dgm:pt>
    <dgm:pt modelId="{962B9CD2-013A-C14F-98AF-BAEFA1321578}" type="pres">
      <dgm:prSet presAssocID="{A18F23DB-4960-D846-A072-B3C6F12F38E3}" presName="txNode6" presStyleLbl="revTx" presStyleIdx="5" presStyleCnt="7" custScaleX="144194" custLinFactNeighborX="10606" custLinFactNeighborY="-23982">
        <dgm:presLayoutVars>
          <dgm:bulletEnabled val="1"/>
        </dgm:presLayoutVars>
      </dgm:prSet>
      <dgm:spPr/>
    </dgm:pt>
    <dgm:pt modelId="{375D2DD2-124D-DE4B-AB1F-EE000CF637E0}" type="pres">
      <dgm:prSet presAssocID="{7F14C783-355C-8448-9B23-F16FD75D2BDC}" presName="dotNode6" presStyleCnt="0"/>
      <dgm:spPr/>
    </dgm:pt>
    <dgm:pt modelId="{72B4C1CD-714D-6547-8D74-662942812B3C}" type="pres">
      <dgm:prSet presAssocID="{7F14C783-355C-8448-9B23-F16FD75D2BDC}" presName="dotRepeatNode" presStyleLbl="fgShp" presStyleIdx="4" presStyleCnt="5"/>
      <dgm:spPr/>
    </dgm:pt>
    <dgm:pt modelId="{8DAAFBD0-CF54-4A4B-9AFA-406472C85172}" type="pres">
      <dgm:prSet presAssocID="{C0AF1922-0476-B746-80CB-D3F5C875D973}" presName="txNode7" presStyleLbl="revTx" presStyleIdx="6" presStyleCnt="7" custLinFactNeighborX="-2270" custLinFactNeighborY="-23863">
        <dgm:presLayoutVars>
          <dgm:bulletEnabled val="1"/>
        </dgm:presLayoutVars>
      </dgm:prSet>
      <dgm:spPr/>
    </dgm:pt>
  </dgm:ptLst>
  <dgm:cxnLst>
    <dgm:cxn modelId="{26F2B300-BDAE-1940-A4AE-AE634CE06375}" type="presOf" srcId="{2832AD45-65F5-7044-A35C-3B33B22431B5}" destId="{E5CDF95C-C071-2F44-8F88-1456E8E1D446}" srcOrd="0" destOrd="0" presId="urn:microsoft.com/office/officeart/2009/3/layout/DescendingProcess"/>
    <dgm:cxn modelId="{62D03310-602F-D249-9C41-D2E1D2E0625E}" type="presOf" srcId="{98F20F62-1492-5D41-85C4-0A515C755E21}" destId="{B29AF7B5-E9A6-E449-8300-F1B15DD9F6F8}" srcOrd="0" destOrd="0" presId="urn:microsoft.com/office/officeart/2009/3/layout/DescendingProcess"/>
    <dgm:cxn modelId="{113E852B-DF2A-E343-8FAE-EF6359D96C47}" type="presOf" srcId="{F2F98212-6031-F54C-A28F-8F51C95B4080}" destId="{BA980570-C58B-3D41-8901-AFDA4AC7ADB3}" srcOrd="0" destOrd="0" presId="urn:microsoft.com/office/officeart/2009/3/layout/DescendingProcess"/>
    <dgm:cxn modelId="{FA47CA2B-C33F-0E4B-8732-32629B2ED28C}" type="presOf" srcId="{A18F23DB-4960-D846-A072-B3C6F12F38E3}" destId="{962B9CD2-013A-C14F-98AF-BAEFA1321578}" srcOrd="0" destOrd="0" presId="urn:microsoft.com/office/officeart/2009/3/layout/DescendingProcess"/>
    <dgm:cxn modelId="{0246492C-B850-C441-BD72-1CE557F508CC}" srcId="{B58790E5-5F51-6542-B379-DD87DBB2A5DE}" destId="{6DEF6ECF-E261-5A42-90D3-A2758F587481}" srcOrd="3" destOrd="0" parTransId="{63052153-BFB0-3042-91D0-FB692126969D}" sibTransId="{F2F98212-6031-F54C-A28F-8F51C95B4080}"/>
    <dgm:cxn modelId="{1C8DE962-9D5B-0648-BF24-B186BDE19151}" srcId="{C0AF1922-0476-B746-80CB-D3F5C875D973}" destId="{088C32D2-187E-D042-AFAA-F7CD9002952A}" srcOrd="0" destOrd="0" parTransId="{69F53850-2890-7643-AA27-ED699302598C}" sibTransId="{C355CA24-F7E9-7A49-A930-1A78DC5CEBB9}"/>
    <dgm:cxn modelId="{D44E0B65-523B-B442-BA2F-3FA037136562}" type="presOf" srcId="{C0AF1922-0476-B746-80CB-D3F5C875D973}" destId="{8DAAFBD0-CF54-4A4B-9AFA-406472C85172}" srcOrd="0" destOrd="0" presId="urn:microsoft.com/office/officeart/2009/3/layout/DescendingProcess"/>
    <dgm:cxn modelId="{CDC2586E-F9D4-6C48-A142-0ED756B72E29}" type="presOf" srcId="{B58790E5-5F51-6542-B379-DD87DBB2A5DE}" destId="{BF6E9F23-2C4E-8148-975D-DDB0A923545F}" srcOrd="0" destOrd="0" presId="urn:microsoft.com/office/officeart/2009/3/layout/DescendingProcess"/>
    <dgm:cxn modelId="{E57C5371-8D23-8B46-A779-8EBF37DB46A5}" type="presOf" srcId="{6DEF6ECF-E261-5A42-90D3-A2758F587481}" destId="{91843206-C6C9-2544-AB11-24C6EAB4597C}" srcOrd="0" destOrd="0" presId="urn:microsoft.com/office/officeart/2009/3/layout/DescendingProcess"/>
    <dgm:cxn modelId="{F7212F75-9DB7-1441-B99B-73F9ECF3C486}" srcId="{B58790E5-5F51-6542-B379-DD87DBB2A5DE}" destId="{2832AD45-65F5-7044-A35C-3B33B22431B5}" srcOrd="0" destOrd="0" parTransId="{E37D81DB-015E-F242-BF2B-F77F6ABEA053}" sibTransId="{104B0B54-3A79-6A4C-993A-D00E30C2A122}"/>
    <dgm:cxn modelId="{0F18337D-1959-5A4C-9D42-231E5BB5FC52}" srcId="{B58790E5-5F51-6542-B379-DD87DBB2A5DE}" destId="{A531B6D9-70C3-FD40-954D-6A889D83599F}" srcOrd="2" destOrd="0" parTransId="{A56807F2-17DA-3B4F-BFC9-FEAD1527CB5C}" sibTransId="{538BB755-3776-5D46-9658-FE9DA18EC83B}"/>
    <dgm:cxn modelId="{BEE8038C-6623-1D40-A523-A9755C2964A0}" type="presOf" srcId="{7F14C783-355C-8448-9B23-F16FD75D2BDC}" destId="{72B4C1CD-714D-6547-8D74-662942812B3C}" srcOrd="0" destOrd="0" presId="urn:microsoft.com/office/officeart/2009/3/layout/DescendingProcess"/>
    <dgm:cxn modelId="{6468EA90-2765-EE4F-9CA4-E9BF6594FE7F}" type="presOf" srcId="{4C2CE7D2-8C7A-E646-98B1-485163423E57}" destId="{CBD8AB2D-EAC8-1548-ADC8-84CF3A956C9A}" srcOrd="0" destOrd="0" presId="urn:microsoft.com/office/officeart/2009/3/layout/DescendingProcess"/>
    <dgm:cxn modelId="{40E0FA9A-7CDC-234B-9796-15DFA6DBD733}" srcId="{B58790E5-5F51-6542-B379-DD87DBB2A5DE}" destId="{73CC3B83-F071-5F44-AF8E-43BD1B5FE16D}" srcOrd="4" destOrd="0" parTransId="{8592EE44-36CB-CC46-A67B-49FCB51ACB2E}" sibTransId="{98F20F62-1492-5D41-85C4-0A515C755E21}"/>
    <dgm:cxn modelId="{54A765A1-9A79-F747-8F66-A4522EFF7D20}" srcId="{B58790E5-5F51-6542-B379-DD87DBB2A5DE}" destId="{E46F9429-47EC-0641-BEA6-6780C7F6F628}" srcOrd="1" destOrd="0" parTransId="{EBB6834F-70F0-2640-917E-9D366441B7CF}" sibTransId="{4C2CE7D2-8C7A-E646-98B1-485163423E57}"/>
    <dgm:cxn modelId="{39AF06AD-BE12-1A4B-BD9D-2E94088142B9}" type="presOf" srcId="{E46F9429-47EC-0641-BEA6-6780C7F6F628}" destId="{6C638475-AE83-A742-8484-4241EE0443C5}" srcOrd="0" destOrd="0" presId="urn:microsoft.com/office/officeart/2009/3/layout/DescendingProcess"/>
    <dgm:cxn modelId="{8FB955B4-3461-7746-9434-A0C370332314}" type="presOf" srcId="{A531B6D9-70C3-FD40-954D-6A889D83599F}" destId="{E18ED823-8412-7449-95B2-5AF29B927AE3}" srcOrd="0" destOrd="0" presId="urn:microsoft.com/office/officeart/2009/3/layout/DescendingProcess"/>
    <dgm:cxn modelId="{9BC62CC4-FBED-844A-BD66-4F387912CBFA}" type="presOf" srcId="{73CC3B83-F071-5F44-AF8E-43BD1B5FE16D}" destId="{C56E3738-E2D6-E144-9E28-35565004BF68}" srcOrd="0" destOrd="0" presId="urn:microsoft.com/office/officeart/2009/3/layout/DescendingProcess"/>
    <dgm:cxn modelId="{4B1559CD-4A31-094B-9AF0-169EF775A59D}" type="presOf" srcId="{538BB755-3776-5D46-9658-FE9DA18EC83B}" destId="{18AC3DD4-19BF-5244-B1B4-3587859C6E0B}" srcOrd="0" destOrd="0" presId="urn:microsoft.com/office/officeart/2009/3/layout/DescendingProcess"/>
    <dgm:cxn modelId="{8E9285D5-B4DA-3740-97F4-FE0C6D02508A}" type="presOf" srcId="{088C32D2-187E-D042-AFAA-F7CD9002952A}" destId="{8DAAFBD0-CF54-4A4B-9AFA-406472C85172}" srcOrd="0" destOrd="1" presId="urn:microsoft.com/office/officeart/2009/3/layout/DescendingProcess"/>
    <dgm:cxn modelId="{5BFA31E1-3DB8-004A-A379-58AE7D161049}" srcId="{B58790E5-5F51-6542-B379-DD87DBB2A5DE}" destId="{C0AF1922-0476-B746-80CB-D3F5C875D973}" srcOrd="6" destOrd="0" parTransId="{2A445C82-8830-544F-A34F-61E5264567D6}" sibTransId="{4DC918B8-6AA0-BE4B-B1F5-0B2143048B6C}"/>
    <dgm:cxn modelId="{C622DFFA-E89A-3E48-8D95-CE6176867D4A}" srcId="{B58790E5-5F51-6542-B379-DD87DBB2A5DE}" destId="{A18F23DB-4960-D846-A072-B3C6F12F38E3}" srcOrd="5" destOrd="0" parTransId="{2ADBCC7F-0797-2648-B1F6-B95B58F12CDC}" sibTransId="{7F14C783-355C-8448-9B23-F16FD75D2BDC}"/>
    <dgm:cxn modelId="{BD512E73-4C71-ED48-84A5-DBA1BED48C4A}" type="presParOf" srcId="{BF6E9F23-2C4E-8148-975D-DDB0A923545F}" destId="{573A364F-6245-4943-9F11-C6D81DD81AF9}" srcOrd="0" destOrd="0" presId="urn:microsoft.com/office/officeart/2009/3/layout/DescendingProcess"/>
    <dgm:cxn modelId="{313216FD-FF92-C04B-A9AD-B8CBC98AF594}" type="presParOf" srcId="{BF6E9F23-2C4E-8148-975D-DDB0A923545F}" destId="{E5CDF95C-C071-2F44-8F88-1456E8E1D446}" srcOrd="1" destOrd="0" presId="urn:microsoft.com/office/officeart/2009/3/layout/DescendingProcess"/>
    <dgm:cxn modelId="{1C7492B0-7289-F34B-B80D-8DBF668CFD97}" type="presParOf" srcId="{BF6E9F23-2C4E-8148-975D-DDB0A923545F}" destId="{6C638475-AE83-A742-8484-4241EE0443C5}" srcOrd="2" destOrd="0" presId="urn:microsoft.com/office/officeart/2009/3/layout/DescendingProcess"/>
    <dgm:cxn modelId="{260CE5B8-DFC2-704C-BFA1-427E88195D9A}" type="presParOf" srcId="{BF6E9F23-2C4E-8148-975D-DDB0A923545F}" destId="{23720990-EB2F-164F-B82F-C3FD4B9488F1}" srcOrd="3" destOrd="0" presId="urn:microsoft.com/office/officeart/2009/3/layout/DescendingProcess"/>
    <dgm:cxn modelId="{7AB565BF-1F05-B84C-93BD-8D1383308C21}" type="presParOf" srcId="{23720990-EB2F-164F-B82F-C3FD4B9488F1}" destId="{CBD8AB2D-EAC8-1548-ADC8-84CF3A956C9A}" srcOrd="0" destOrd="0" presId="urn:microsoft.com/office/officeart/2009/3/layout/DescendingProcess"/>
    <dgm:cxn modelId="{7016E595-5863-2B4B-95FA-979870974F90}" type="presParOf" srcId="{BF6E9F23-2C4E-8148-975D-DDB0A923545F}" destId="{E18ED823-8412-7449-95B2-5AF29B927AE3}" srcOrd="4" destOrd="0" presId="urn:microsoft.com/office/officeart/2009/3/layout/DescendingProcess"/>
    <dgm:cxn modelId="{9203F644-9985-1740-97FB-8D6AC321FE30}" type="presParOf" srcId="{BF6E9F23-2C4E-8148-975D-DDB0A923545F}" destId="{344A5FB5-FE50-D246-9F57-0E4A70A5ECF5}" srcOrd="5" destOrd="0" presId="urn:microsoft.com/office/officeart/2009/3/layout/DescendingProcess"/>
    <dgm:cxn modelId="{2A1E72A6-458B-1D43-B7A6-B93A9892CB2F}" type="presParOf" srcId="{344A5FB5-FE50-D246-9F57-0E4A70A5ECF5}" destId="{18AC3DD4-19BF-5244-B1B4-3587859C6E0B}" srcOrd="0" destOrd="0" presId="urn:microsoft.com/office/officeart/2009/3/layout/DescendingProcess"/>
    <dgm:cxn modelId="{A2AFC824-4C4C-A14D-BF7A-9FDCCBD70EBF}" type="presParOf" srcId="{BF6E9F23-2C4E-8148-975D-DDB0A923545F}" destId="{91843206-C6C9-2544-AB11-24C6EAB4597C}" srcOrd="6" destOrd="0" presId="urn:microsoft.com/office/officeart/2009/3/layout/DescendingProcess"/>
    <dgm:cxn modelId="{846343C6-96E9-F747-B306-06A30431A9F7}" type="presParOf" srcId="{BF6E9F23-2C4E-8148-975D-DDB0A923545F}" destId="{D278CCDF-5FF0-7042-928B-C3ED27C6AA58}" srcOrd="7" destOrd="0" presId="urn:microsoft.com/office/officeart/2009/3/layout/DescendingProcess"/>
    <dgm:cxn modelId="{F7B19B44-C68A-5348-A459-62DAFA58F314}" type="presParOf" srcId="{D278CCDF-5FF0-7042-928B-C3ED27C6AA58}" destId="{BA980570-C58B-3D41-8901-AFDA4AC7ADB3}" srcOrd="0" destOrd="0" presId="urn:microsoft.com/office/officeart/2009/3/layout/DescendingProcess"/>
    <dgm:cxn modelId="{953DEA1C-3F2F-A04D-83DC-958A21CF40B1}" type="presParOf" srcId="{BF6E9F23-2C4E-8148-975D-DDB0A923545F}" destId="{C56E3738-E2D6-E144-9E28-35565004BF68}" srcOrd="8" destOrd="0" presId="urn:microsoft.com/office/officeart/2009/3/layout/DescendingProcess"/>
    <dgm:cxn modelId="{BC5BF308-A80F-9342-ADD0-A47F7BC9D728}" type="presParOf" srcId="{BF6E9F23-2C4E-8148-975D-DDB0A923545F}" destId="{093585B0-3BED-7940-96AE-F6CE5B15775E}" srcOrd="9" destOrd="0" presId="urn:microsoft.com/office/officeart/2009/3/layout/DescendingProcess"/>
    <dgm:cxn modelId="{96D15562-B2DE-A744-926F-EDBB081B79B6}" type="presParOf" srcId="{093585B0-3BED-7940-96AE-F6CE5B15775E}" destId="{B29AF7B5-E9A6-E449-8300-F1B15DD9F6F8}" srcOrd="0" destOrd="0" presId="urn:microsoft.com/office/officeart/2009/3/layout/DescendingProcess"/>
    <dgm:cxn modelId="{51089EBD-D26F-EF49-ABAE-BD331C53CB3D}" type="presParOf" srcId="{BF6E9F23-2C4E-8148-975D-DDB0A923545F}" destId="{962B9CD2-013A-C14F-98AF-BAEFA1321578}" srcOrd="10" destOrd="0" presId="urn:microsoft.com/office/officeart/2009/3/layout/DescendingProcess"/>
    <dgm:cxn modelId="{FEF0CFBA-A1CE-BF4A-886E-539470356D01}" type="presParOf" srcId="{BF6E9F23-2C4E-8148-975D-DDB0A923545F}" destId="{375D2DD2-124D-DE4B-AB1F-EE000CF637E0}" srcOrd="11" destOrd="0" presId="urn:microsoft.com/office/officeart/2009/3/layout/DescendingProcess"/>
    <dgm:cxn modelId="{521C8B36-387F-9A43-9012-2C34CD6874D1}" type="presParOf" srcId="{375D2DD2-124D-DE4B-AB1F-EE000CF637E0}" destId="{72B4C1CD-714D-6547-8D74-662942812B3C}" srcOrd="0" destOrd="0" presId="urn:microsoft.com/office/officeart/2009/3/layout/DescendingProcess"/>
    <dgm:cxn modelId="{9595B3F2-40A2-1C4B-88F4-BC54207033B9}" type="presParOf" srcId="{BF6E9F23-2C4E-8148-975D-DDB0A923545F}" destId="{8DAAFBD0-CF54-4A4B-9AFA-406472C85172}" srcOrd="12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C3279-59D6-2947-9117-D5D5493A2955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A7AE9D-9902-D042-80E0-D90B42B6DE77}">
      <dsp:nvSpPr>
        <dsp:cNvPr id="0" name=""/>
        <dsp:cNvSpPr/>
      </dsp:nvSpPr>
      <dsp:spPr>
        <a:xfrm>
          <a:off x="364315" y="238337"/>
          <a:ext cx="10542826" cy="4764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>
              <a:latin typeface="Tahoma "/>
            </a:rPr>
            <a:t>Consumo de Sustancias psicoactivas</a:t>
          </a:r>
        </a:p>
      </dsp:txBody>
      <dsp:txXfrm>
        <a:off x="364315" y="238337"/>
        <a:ext cx="10542826" cy="476493"/>
      </dsp:txXfrm>
    </dsp:sp>
    <dsp:sp modelId="{A064E00D-B6A7-B341-A86E-0A71B62EDC96}">
      <dsp:nvSpPr>
        <dsp:cNvPr id="0" name=""/>
        <dsp:cNvSpPr/>
      </dsp:nvSpPr>
      <dsp:spPr>
        <a:xfrm>
          <a:off x="66507" y="178775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F2117-FAA2-DF44-96B6-8A989E77DCE5}">
      <dsp:nvSpPr>
        <dsp:cNvPr id="0" name=""/>
        <dsp:cNvSpPr/>
      </dsp:nvSpPr>
      <dsp:spPr>
        <a:xfrm>
          <a:off x="756263" y="952986"/>
          <a:ext cx="10150878" cy="4764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>
              <a:latin typeface="Tahoma "/>
            </a:rPr>
            <a:t>Ausentismo de los padres</a:t>
          </a:r>
        </a:p>
      </dsp:txBody>
      <dsp:txXfrm>
        <a:off x="756263" y="952986"/>
        <a:ext cx="10150878" cy="476493"/>
      </dsp:txXfrm>
    </dsp:sp>
    <dsp:sp modelId="{E5B98ED3-6BA4-A941-93EB-A666F07CA2C5}">
      <dsp:nvSpPr>
        <dsp:cNvPr id="0" name=""/>
        <dsp:cNvSpPr/>
      </dsp:nvSpPr>
      <dsp:spPr>
        <a:xfrm>
          <a:off x="458455" y="893425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C93FE4-452E-0249-BE9F-1E0975E028AA}">
      <dsp:nvSpPr>
        <dsp:cNvPr id="0" name=""/>
        <dsp:cNvSpPr/>
      </dsp:nvSpPr>
      <dsp:spPr>
        <a:xfrm>
          <a:off x="935492" y="1667636"/>
          <a:ext cx="9971650" cy="4764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>
              <a:latin typeface="Tahoma "/>
            </a:rPr>
            <a:t>Crianza por terceros</a:t>
          </a:r>
        </a:p>
      </dsp:txBody>
      <dsp:txXfrm>
        <a:off x="935492" y="1667636"/>
        <a:ext cx="9971650" cy="476493"/>
      </dsp:txXfrm>
    </dsp:sp>
    <dsp:sp modelId="{00E546F8-165D-BD49-AEA5-612A00B2BC61}">
      <dsp:nvSpPr>
        <dsp:cNvPr id="0" name=""/>
        <dsp:cNvSpPr/>
      </dsp:nvSpPr>
      <dsp:spPr>
        <a:xfrm>
          <a:off x="637683" y="1608074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0EE2A1-CC70-724F-A340-8FD073C39C1B}">
      <dsp:nvSpPr>
        <dsp:cNvPr id="0" name=""/>
        <dsp:cNvSpPr/>
      </dsp:nvSpPr>
      <dsp:spPr>
        <a:xfrm>
          <a:off x="935492" y="2381833"/>
          <a:ext cx="9971650" cy="4764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>
              <a:latin typeface="Tahoma "/>
            </a:rPr>
            <a:t>Dificultades en los auto-esquemas del estudiantes.</a:t>
          </a:r>
        </a:p>
      </dsp:txBody>
      <dsp:txXfrm>
        <a:off x="935492" y="2381833"/>
        <a:ext cx="9971650" cy="476493"/>
      </dsp:txXfrm>
    </dsp:sp>
    <dsp:sp modelId="{E5CCBC92-7DA1-D647-AA25-9829C4EAA018}">
      <dsp:nvSpPr>
        <dsp:cNvPr id="0" name=""/>
        <dsp:cNvSpPr/>
      </dsp:nvSpPr>
      <dsp:spPr>
        <a:xfrm>
          <a:off x="637683" y="2322271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4473C5-36E4-7A42-B18F-9E265C1FB92B}">
      <dsp:nvSpPr>
        <dsp:cNvPr id="0" name=""/>
        <dsp:cNvSpPr/>
      </dsp:nvSpPr>
      <dsp:spPr>
        <a:xfrm>
          <a:off x="756263" y="3096482"/>
          <a:ext cx="10150878" cy="4764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>
              <a:latin typeface="Tahoma "/>
            </a:rPr>
            <a:t>Influencia negativa en el uso de las TIC</a:t>
          </a:r>
        </a:p>
      </dsp:txBody>
      <dsp:txXfrm>
        <a:off x="756263" y="3096482"/>
        <a:ext cx="10150878" cy="476493"/>
      </dsp:txXfrm>
    </dsp:sp>
    <dsp:sp modelId="{B5298960-1DC9-0148-938D-A3352F0C9B90}">
      <dsp:nvSpPr>
        <dsp:cNvPr id="0" name=""/>
        <dsp:cNvSpPr/>
      </dsp:nvSpPr>
      <dsp:spPr>
        <a:xfrm>
          <a:off x="458455" y="3036921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8B32AE-99E7-D346-94D6-8BA5011A7724}">
      <dsp:nvSpPr>
        <dsp:cNvPr id="0" name=""/>
        <dsp:cNvSpPr/>
      </dsp:nvSpPr>
      <dsp:spPr>
        <a:xfrm>
          <a:off x="364315" y="3811132"/>
          <a:ext cx="10542826" cy="4764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>
              <a:latin typeface="Tahoma "/>
            </a:rPr>
            <a:t>Uso inadecuado del tiempo libre.</a:t>
          </a:r>
        </a:p>
      </dsp:txBody>
      <dsp:txXfrm>
        <a:off x="364315" y="3811132"/>
        <a:ext cx="10542826" cy="476493"/>
      </dsp:txXfrm>
    </dsp:sp>
    <dsp:sp modelId="{07C8964E-4AAF-A24A-A9A9-3023666266A7}">
      <dsp:nvSpPr>
        <dsp:cNvPr id="0" name=""/>
        <dsp:cNvSpPr/>
      </dsp:nvSpPr>
      <dsp:spPr>
        <a:xfrm>
          <a:off x="66507" y="3751570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A364F-6245-4943-9F11-C6D81DD81AF9}">
      <dsp:nvSpPr>
        <dsp:cNvPr id="0" name=""/>
        <dsp:cNvSpPr/>
      </dsp:nvSpPr>
      <dsp:spPr>
        <a:xfrm rot="4396374">
          <a:off x="3058845" y="1030721"/>
          <a:ext cx="4471434" cy="3118268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D8AB2D-EAC8-1548-ADC8-84CF3A956C9A}">
      <dsp:nvSpPr>
        <dsp:cNvPr id="0" name=""/>
        <dsp:cNvSpPr/>
      </dsp:nvSpPr>
      <dsp:spPr>
        <a:xfrm>
          <a:off x="4582870" y="1338437"/>
          <a:ext cx="112917" cy="112917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AC3DD4-19BF-5244-B1B4-3587859C6E0B}">
      <dsp:nvSpPr>
        <dsp:cNvPr id="0" name=""/>
        <dsp:cNvSpPr/>
      </dsp:nvSpPr>
      <dsp:spPr>
        <a:xfrm>
          <a:off x="5124150" y="1717074"/>
          <a:ext cx="112917" cy="112917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980570-C58B-3D41-8901-AFDA4AC7ADB3}">
      <dsp:nvSpPr>
        <dsp:cNvPr id="0" name=""/>
        <dsp:cNvSpPr/>
      </dsp:nvSpPr>
      <dsp:spPr>
        <a:xfrm>
          <a:off x="5579965" y="2158385"/>
          <a:ext cx="112917" cy="112917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DF95C-C071-2F44-8F88-1456E8E1D446}">
      <dsp:nvSpPr>
        <dsp:cNvPr id="0" name=""/>
        <dsp:cNvSpPr/>
      </dsp:nvSpPr>
      <dsp:spPr>
        <a:xfrm>
          <a:off x="4001443" y="362364"/>
          <a:ext cx="3330865" cy="828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b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Identificación de las situaciones de riesgo.</a:t>
          </a:r>
        </a:p>
      </dsp:txBody>
      <dsp:txXfrm>
        <a:off x="4001443" y="362364"/>
        <a:ext cx="3330865" cy="828753"/>
      </dsp:txXfrm>
    </dsp:sp>
    <dsp:sp modelId="{6C638475-AE83-A742-8484-4241EE0443C5}">
      <dsp:nvSpPr>
        <dsp:cNvPr id="0" name=""/>
        <dsp:cNvSpPr/>
      </dsp:nvSpPr>
      <dsp:spPr>
        <a:xfrm>
          <a:off x="5266074" y="980519"/>
          <a:ext cx="3190702" cy="828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“Compromiso”  en los padres.</a:t>
          </a:r>
        </a:p>
      </dsp:txBody>
      <dsp:txXfrm>
        <a:off x="5266074" y="980519"/>
        <a:ext cx="3190702" cy="828753"/>
      </dsp:txXfrm>
    </dsp:sp>
    <dsp:sp modelId="{E18ED823-8412-7449-95B2-5AF29B927AE3}">
      <dsp:nvSpPr>
        <dsp:cNvPr id="0" name=""/>
        <dsp:cNvSpPr/>
      </dsp:nvSpPr>
      <dsp:spPr>
        <a:xfrm>
          <a:off x="2759094" y="1359156"/>
          <a:ext cx="1880235" cy="828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Docentes activos.</a:t>
          </a:r>
        </a:p>
      </dsp:txBody>
      <dsp:txXfrm>
        <a:off x="2759094" y="1359156"/>
        <a:ext cx="1880235" cy="828753"/>
      </dsp:txXfrm>
    </dsp:sp>
    <dsp:sp modelId="{B29AF7B5-E9A6-E449-8300-F1B15DD9F6F8}">
      <dsp:nvSpPr>
        <dsp:cNvPr id="0" name=""/>
        <dsp:cNvSpPr/>
      </dsp:nvSpPr>
      <dsp:spPr>
        <a:xfrm>
          <a:off x="5974244" y="2646314"/>
          <a:ext cx="112917" cy="112917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843206-C6C9-2544-AB11-24C6EAB4597C}">
      <dsp:nvSpPr>
        <dsp:cNvPr id="0" name=""/>
        <dsp:cNvSpPr/>
      </dsp:nvSpPr>
      <dsp:spPr>
        <a:xfrm>
          <a:off x="6234680" y="1800467"/>
          <a:ext cx="2222096" cy="828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“Oportunidad” en la Red de Apoyo.</a:t>
          </a:r>
        </a:p>
      </dsp:txBody>
      <dsp:txXfrm>
        <a:off x="6234680" y="1800467"/>
        <a:ext cx="2222096" cy="828753"/>
      </dsp:txXfrm>
    </dsp:sp>
    <dsp:sp modelId="{C56E3738-E2D6-E144-9E28-35565004BF68}">
      <dsp:nvSpPr>
        <dsp:cNvPr id="0" name=""/>
        <dsp:cNvSpPr/>
      </dsp:nvSpPr>
      <dsp:spPr>
        <a:xfrm>
          <a:off x="2759094" y="2288396"/>
          <a:ext cx="2848841" cy="828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Lineamientos en el USO de las TIC</a:t>
          </a:r>
        </a:p>
      </dsp:txBody>
      <dsp:txXfrm>
        <a:off x="2759094" y="2288396"/>
        <a:ext cx="2848841" cy="828753"/>
      </dsp:txXfrm>
    </dsp:sp>
    <dsp:sp modelId="{72B4C1CD-714D-6547-8D74-662942812B3C}">
      <dsp:nvSpPr>
        <dsp:cNvPr id="0" name=""/>
        <dsp:cNvSpPr/>
      </dsp:nvSpPr>
      <dsp:spPr>
        <a:xfrm>
          <a:off x="6292175" y="3144085"/>
          <a:ext cx="112917" cy="112917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2B9CD2-013A-C14F-98AF-BAEFA1321578}">
      <dsp:nvSpPr>
        <dsp:cNvPr id="0" name=""/>
        <dsp:cNvSpPr/>
      </dsp:nvSpPr>
      <dsp:spPr>
        <a:xfrm>
          <a:off x="6614580" y="2587415"/>
          <a:ext cx="2382558" cy="828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Fortalecimiento  de la consciencia de si mismo.</a:t>
          </a:r>
        </a:p>
      </dsp:txBody>
      <dsp:txXfrm>
        <a:off x="6614580" y="2587415"/>
        <a:ext cx="2382558" cy="828753"/>
      </dsp:txXfrm>
    </dsp:sp>
    <dsp:sp modelId="{8DAAFBD0-CF54-4A4B-9AFA-406472C85172}">
      <dsp:nvSpPr>
        <dsp:cNvPr id="0" name=""/>
        <dsp:cNvSpPr/>
      </dsp:nvSpPr>
      <dsp:spPr>
        <a:xfrm>
          <a:off x="5543267" y="4153192"/>
          <a:ext cx="2848841" cy="828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dirty="0"/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b="1" kern="1200" dirty="0"/>
            <a:t>SALUD MENTAL</a:t>
          </a:r>
        </a:p>
      </dsp:txBody>
      <dsp:txXfrm>
        <a:off x="5543267" y="4153192"/>
        <a:ext cx="2848841" cy="8287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2ACD8-08D6-4EE6-B1E3-58F124B290CE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FE5B9-D457-44AD-82FF-F401802371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5935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FAD58-F5BE-471E-BEF0-71F4A53FE5B4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9405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162" y="2130427"/>
            <a:ext cx="10360501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9033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504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523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200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2833" y="4406902"/>
            <a:ext cx="10360501" cy="136207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6503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441" y="1600202"/>
            <a:ext cx="5383398" cy="452596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5986" y="1600202"/>
            <a:ext cx="5383398" cy="452596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165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442" y="1535114"/>
            <a:ext cx="5385515" cy="63976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442" y="2174875"/>
            <a:ext cx="5385515" cy="395128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1757" y="1535114"/>
            <a:ext cx="5387631" cy="63976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1757" y="2174875"/>
            <a:ext cx="5387631" cy="395128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272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044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5594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445" y="273050"/>
            <a:ext cx="4010039" cy="116205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5492" y="273053"/>
            <a:ext cx="6813892" cy="5853113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445" y="1435103"/>
            <a:ext cx="4010039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227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095" y="4800601"/>
            <a:ext cx="7313295" cy="56673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095" y="5367339"/>
            <a:ext cx="7313295" cy="804863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76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11430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441" y="1600202"/>
            <a:ext cx="10969943" cy="4525963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72C25-D6D2-4327-B841-572F37A43D2C}" type="datetimeFigureOut">
              <a:rPr lang="es-CO" smtClean="0"/>
              <a:t>10/09/18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8289E-7FD7-44DD-9FEA-23ECD1E5DF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614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55938" y="1921529"/>
            <a:ext cx="4849401" cy="2843654"/>
          </a:xfrm>
        </p:spPr>
        <p:txBody>
          <a:bodyPr>
            <a:noAutofit/>
          </a:bodyPr>
          <a:lstStyle/>
          <a:p>
            <a:r>
              <a:rPr lang="es-CO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BARRERAS Y OPORTUNIDADES BASADAS EN EVIDENCIAS EN LOS SITIOS DE PRACTICA.  </a:t>
            </a:r>
          </a:p>
        </p:txBody>
      </p:sp>
    </p:spTree>
    <p:extLst>
      <p:ext uri="{BB962C8B-B14F-4D97-AF65-F5344CB8AC3E}">
        <p14:creationId xmlns:p14="http://schemas.microsoft.com/office/powerpoint/2010/main" val="2064194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69" y="0"/>
            <a:ext cx="859524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ángulo 4"/>
          <p:cNvSpPr/>
          <p:nvPr/>
        </p:nvSpPr>
        <p:spPr>
          <a:xfrm>
            <a:off x="10534660" y="128789"/>
            <a:ext cx="572593" cy="52629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</a:t>
            </a:r>
          </a:p>
          <a:p>
            <a:pPr algn="ctr"/>
            <a:r>
              <a:rPr lang="es-ES" sz="4800" b="1" cap="none" spc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</a:t>
            </a:r>
          </a:p>
          <a:p>
            <a:pPr algn="ctr"/>
            <a:r>
              <a:rPr lang="es-ES" sz="4800" b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</a:p>
          <a:p>
            <a:pPr algn="ctr"/>
            <a:r>
              <a:rPr lang="es-ES" sz="4800" b="1" cap="none" spc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</a:p>
          <a:p>
            <a:pPr algn="ctr"/>
            <a:r>
              <a:rPr lang="es-ES" sz="4800" b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</a:t>
            </a:r>
          </a:p>
          <a:p>
            <a:pPr algn="ctr"/>
            <a:r>
              <a:rPr lang="es-ES" sz="4800" b="1" cap="none" spc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</a:p>
          <a:p>
            <a:pPr algn="ctr"/>
            <a:r>
              <a:rPr lang="es-ES" sz="4800" b="1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</a:t>
            </a:r>
            <a:endParaRPr lang="es-ES" sz="4800" b="1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3363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87" y="0"/>
            <a:ext cx="12190411" cy="685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1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69995" y="2623795"/>
            <a:ext cx="6282698" cy="2939878"/>
          </a:xfrm>
        </p:spPr>
        <p:txBody>
          <a:bodyPr>
            <a:normAutofit/>
          </a:bodyPr>
          <a:lstStyle/>
          <a:p>
            <a:r>
              <a:rPr lang="es-CO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 "/>
              </a:rPr>
              <a:t>Abuso sexual</a:t>
            </a:r>
          </a:p>
          <a:p>
            <a:r>
              <a:rPr lang="es-CO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 "/>
              </a:rPr>
              <a:t>Consumo de SPA</a:t>
            </a:r>
          </a:p>
          <a:p>
            <a:r>
              <a:rPr lang="es-CO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 "/>
              </a:rPr>
              <a:t>Poco acompañamiento por parte de los   padres a  los NNA</a:t>
            </a:r>
          </a:p>
          <a:p>
            <a:r>
              <a:rPr lang="es-CO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 "/>
              </a:rPr>
              <a:t>Violencia conyugal e intrafamiliar.</a:t>
            </a:r>
          </a:p>
          <a:p>
            <a:r>
              <a:rPr lang="es-CO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 "/>
              </a:rPr>
              <a:t>Inadecuado manejo del tiempo libre</a:t>
            </a:r>
          </a:p>
          <a:p>
            <a:pPr>
              <a:buFontTx/>
              <a:buChar char="-"/>
            </a:pPr>
            <a:endParaRPr lang="es-CO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Tx/>
              <a:buChar char="-"/>
            </a:pPr>
            <a:endParaRPr lang="es-CO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Tx/>
              <a:buChar char="-"/>
            </a:pPr>
            <a:endParaRPr lang="es-CO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Tx/>
              <a:buChar char="-"/>
            </a:pPr>
            <a:endParaRPr lang="es-CO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Tx/>
              <a:buChar char="-"/>
            </a:pPr>
            <a:endParaRPr lang="es-CO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Tx/>
              <a:buChar char="-"/>
            </a:pPr>
            <a:endParaRPr lang="es-CO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767700" y="485527"/>
            <a:ext cx="8556604" cy="1234717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 fontScale="97500"/>
          </a:bodyPr>
          <a:lstStyle>
            <a:lvl1pPr algn="ctr" defTabSz="101882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 "/>
                <a:cs typeface="Tahoma Bold"/>
              </a:rPr>
              <a:t>HALLAZGOS POR CAMPO DE PRACTICA 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883612" y="1804575"/>
            <a:ext cx="6381822" cy="400110"/>
          </a:xfrm>
          <a:prstGeom prst="rect">
            <a:avLst/>
          </a:prstGeom>
          <a:solidFill>
            <a:srgbClr val="139BBB"/>
          </a:solidFill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CO" sz="2000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SOCIAL COMUNITARIA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358108" y="62643"/>
            <a:ext cx="626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10" name="Imagen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897" y="1804574"/>
            <a:ext cx="4205695" cy="37590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0305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CF8B13-339F-194D-BA09-3E991C474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" y="171607"/>
            <a:ext cx="10969943" cy="1143000"/>
          </a:xfrm>
        </p:spPr>
        <p:txBody>
          <a:bodyPr>
            <a:noAutofit/>
          </a:bodyPr>
          <a:lstStyle/>
          <a:p>
            <a:r>
              <a:rPr lang="es-CO" sz="3600" b="1" dirty="0">
                <a:latin typeface="Tahoma "/>
              </a:rPr>
              <a:t>HALLAZGOS</a:t>
            </a:r>
            <a:br>
              <a:rPr lang="es-CO" sz="3600" b="1" dirty="0">
                <a:latin typeface="Tahoma "/>
              </a:rPr>
            </a:br>
            <a:r>
              <a:rPr lang="es-CO" sz="3600" b="1" dirty="0">
                <a:latin typeface="Tahoma "/>
              </a:rPr>
              <a:t>SOCIAL EDUCATIVA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672CB7C-A0DA-2F46-AEB0-9CD20956E3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4608501"/>
              </p:ext>
            </p:extLst>
          </p:nvPr>
        </p:nvGraphicFramePr>
        <p:xfrm>
          <a:off x="609441" y="1265349"/>
          <a:ext cx="1096962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3065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BB2C8E-8927-9B47-B5B6-6B841491F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412" y="484632"/>
            <a:ext cx="4942864" cy="1622321"/>
          </a:xfrm>
        </p:spPr>
        <p:txBody>
          <a:bodyPr>
            <a:normAutofit/>
          </a:bodyPr>
          <a:lstStyle/>
          <a:p>
            <a:r>
              <a:rPr lang="es-CO" sz="4000" b="1" dirty="0">
                <a:latin typeface="Tahoma "/>
              </a:rPr>
              <a:t>LOS PROGRAMAS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ECB73F0-3099-499C-82D3-2FBC65EF2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412" y="2251587"/>
            <a:ext cx="4942863" cy="3785419"/>
          </a:xfrm>
        </p:spPr>
        <p:txBody>
          <a:bodyPr>
            <a:normAutofit/>
          </a:bodyPr>
          <a:lstStyle/>
          <a:p>
            <a:pPr algn="just"/>
            <a:r>
              <a:rPr lang="es-CO" sz="2800" dirty="0">
                <a:latin typeface="Tahoma "/>
              </a:rPr>
              <a:t>La implementación de los programas surgen de los diagnósticos elaborados en cada proyecto  y  la información suministrados por los diferentes miembros de la comunidad educativa.</a:t>
            </a:r>
          </a:p>
          <a:p>
            <a:pPr marL="0" indent="0" algn="just">
              <a:buNone/>
            </a:pPr>
            <a:endParaRPr lang="en-US" sz="1800" dirty="0">
              <a:latin typeface="Tahoma 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F7435D-E3DB-47B1-BA61-B00ACC83A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1363" y="0"/>
            <a:ext cx="6097462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9">
            <a:extLst>
              <a:ext uri="{FF2B5EF4-FFF2-40B4-BE49-F238E27FC236}">
                <a16:creationId xmlns:a16="http://schemas.microsoft.com/office/drawing/2014/main" id="{F263A0B5-F8C4-4116-809F-78A768EA79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5869" y="484632"/>
            <a:ext cx="512886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Marcador de contenido 3">
            <a:extLst>
              <a:ext uri="{FF2B5EF4-FFF2-40B4-BE49-F238E27FC236}">
                <a16:creationId xmlns:a16="http://schemas.microsoft.com/office/drawing/2014/main" id="{095D9CCA-74EE-1E4D-8389-1AF566BC7F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9719233"/>
              </p:ext>
            </p:extLst>
          </p:nvPr>
        </p:nvGraphicFramePr>
        <p:xfrm>
          <a:off x="6742484" y="629266"/>
          <a:ext cx="4824536" cy="5502819"/>
        </p:xfrm>
        <a:graphic>
          <a:graphicData uri="http://schemas.openxmlformats.org/drawingml/2006/table">
            <a:tbl>
              <a:tblPr firstRow="1" firstCol="1" bandRow="1"/>
              <a:tblGrid>
                <a:gridCol w="4824536">
                  <a:extLst>
                    <a:ext uri="{9D8B030D-6E8A-4147-A177-3AD203B41FA5}">
                      <a16:colId xmlns:a16="http://schemas.microsoft.com/office/drawing/2014/main" val="936290586"/>
                    </a:ext>
                  </a:extLst>
                </a:gridCol>
              </a:tblGrid>
              <a:tr h="283711">
                <a:tc>
                  <a:txBody>
                    <a:bodyPr/>
                    <a:lstStyle/>
                    <a:p>
                      <a:pPr marL="448056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1" i="0" u="none" strike="noStrike" dirty="0">
                          <a:effectLst/>
                          <a:latin typeface="Tahoma 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PROGRAMAS EN GENERAL DESARROLLADOS EN LAS PRACTICAS.</a:t>
                      </a:r>
                      <a:endParaRPr lang="es-CO" sz="1100" b="0" i="0" u="none" strike="noStrike" dirty="0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585902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Estrategias para La autorregulación emocional.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202573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Escuelas de padres 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336640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Estrategias para una sana convivencia escolar.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288789"/>
                  </a:ext>
                </a:extLst>
              </a:tr>
              <a:tr h="52406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Estrategias para fomentar la comunicación asertiva entre los miembros de la comunidad educativa. 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5975035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Estrategias que promueven  de hábitos y estilos de vida saludables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926056"/>
                  </a:ext>
                </a:extLst>
              </a:tr>
              <a:tr h="524060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Programas de prevención y concientización sobre  las consecuencias del consumo de sustancias psicoactivas.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7296240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Estrategias para promover los diferentes estilos de aprendizaje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836182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 dirty="0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Proyecto de Vida</a:t>
                      </a:r>
                      <a:endParaRPr lang="es-CO" sz="1100" b="0" i="0" u="none" strike="noStrike" dirty="0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878225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Orientación vocacional.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684833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Apoyo a estrategias institucionales que eviten la deserción escolar.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078463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Promoción de la sana convivencia.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171293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Implementación de valores como estrategias de socialización asertiva.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684412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Promoción y prevención en el desarrollo de la sexualidad.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1010420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Pautas de crianza y buen trato.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440208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Análisis de hábitos de estudios.</a:t>
                      </a:r>
                      <a:endParaRPr lang="es-CO" sz="1100" b="0" i="0" u="none" strike="noStrike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062853"/>
                  </a:ext>
                </a:extLst>
              </a:tr>
              <a:tr h="290014">
                <a:tc>
                  <a:txBody>
                    <a:bodyPr/>
                    <a:lstStyle/>
                    <a:p>
                      <a:pPr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100" b="0" i="0" u="none" strike="noStrike" dirty="0">
                          <a:effectLst/>
                          <a:latin typeface="Tahoma 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Disfuncionalidad familiar asociada al déficit de aprendizaje lógico y social.</a:t>
                      </a:r>
                      <a:endParaRPr lang="es-CO" sz="1100" b="0" i="0" u="none" strike="noStrike" dirty="0">
                        <a:effectLst/>
                        <a:latin typeface="Tahoma "/>
                      </a:endParaRPr>
                    </a:p>
                  </a:txBody>
                  <a:tcPr marL="64306" marR="64306" marT="893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5683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25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5E1EA4-EC44-914B-9F1B-C834BCA9A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Oportunidades de Mejoras.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25D4E855-9D61-1849-9089-F6D3E0F7E138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417640"/>
          <a:ext cx="10969625" cy="5179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2949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04399" y="2306382"/>
            <a:ext cx="6282698" cy="3296991"/>
          </a:xfrm>
        </p:spPr>
        <p:txBody>
          <a:bodyPr>
            <a:normAutofit fontScale="70000" lnSpcReduction="20000"/>
          </a:bodyPr>
          <a:lstStyle/>
          <a:p>
            <a:r>
              <a:rPr lang="es-ES" sz="2600" b="1" dirty="0">
                <a:solidFill>
                  <a:schemeClr val="tx2">
                    <a:lumMod val="75000"/>
                  </a:schemeClr>
                </a:solidFill>
                <a:latin typeface="Tahoma "/>
              </a:rPr>
              <a:t>Problemas de aprendizaje (</a:t>
            </a:r>
            <a:r>
              <a:rPr lang="es-CO" sz="2600" dirty="0">
                <a:latin typeface="Tahoma "/>
              </a:rPr>
              <a:t>  Lectura,  del cálculo, de la expresión escrita).</a:t>
            </a:r>
          </a:p>
          <a:p>
            <a:r>
              <a:rPr lang="es-CO" sz="2600" dirty="0">
                <a:latin typeface="Tahoma "/>
              </a:rPr>
              <a:t>Duelos no resueltos</a:t>
            </a:r>
          </a:p>
          <a:p>
            <a:r>
              <a:rPr lang="es-CO" sz="2600" dirty="0">
                <a:latin typeface="Tahoma "/>
              </a:rPr>
              <a:t> La disminución de la atención y concentración.</a:t>
            </a:r>
          </a:p>
          <a:p>
            <a:r>
              <a:rPr lang="es-CO" sz="2600" dirty="0">
                <a:latin typeface="Tahoma "/>
              </a:rPr>
              <a:t>La pérdida de la confianza en sí mismo y sentimientos de inferioridad.</a:t>
            </a:r>
          </a:p>
          <a:p>
            <a:r>
              <a:rPr lang="es-CO" sz="2600" dirty="0">
                <a:latin typeface="Tahoma "/>
              </a:rPr>
              <a:t>Las ideas de culpa y de ser inútil </a:t>
            </a:r>
          </a:p>
          <a:p>
            <a:r>
              <a:rPr lang="es-CO" sz="2600" dirty="0">
                <a:latin typeface="Tahoma "/>
              </a:rPr>
              <a:t>Problemas de adaptación </a:t>
            </a:r>
          </a:p>
          <a:p>
            <a:r>
              <a:rPr lang="es-CO" sz="2600" dirty="0">
                <a:latin typeface="Tahoma "/>
              </a:rPr>
              <a:t>Respuestas a estrés agudo</a:t>
            </a:r>
          </a:p>
          <a:p>
            <a:r>
              <a:rPr lang="es-CO" sz="2600" dirty="0">
                <a:latin typeface="Tahoma "/>
              </a:rPr>
              <a:t>Disminución de habilidades sociales</a:t>
            </a:r>
          </a:p>
          <a:p>
            <a:r>
              <a:rPr lang="es-CO" sz="2600" dirty="0">
                <a:latin typeface="Tahoma "/>
              </a:rPr>
              <a:t>Problemas relacionados con el control de los impulsos</a:t>
            </a:r>
          </a:p>
          <a:p>
            <a:r>
              <a:rPr lang="es-CO" sz="2600" dirty="0">
                <a:latin typeface="Tahoma "/>
              </a:rPr>
              <a:t>Episodios depresivos</a:t>
            </a:r>
          </a:p>
          <a:p>
            <a:endParaRPr lang="es-CO" sz="24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919615" y="395993"/>
            <a:ext cx="6146906" cy="1234717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 fontScale="97500"/>
          </a:bodyPr>
          <a:lstStyle>
            <a:lvl1pPr algn="ctr" defTabSz="101882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 "/>
                <a:cs typeface="Tahoma Bold"/>
              </a:rPr>
              <a:t>HALLAZGOS POR CAMPO DE PRACTICA 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883612" y="1804575"/>
            <a:ext cx="6381822" cy="400110"/>
          </a:xfrm>
          <a:prstGeom prst="rect">
            <a:avLst/>
          </a:prstGeom>
          <a:solidFill>
            <a:srgbClr val="139BBB"/>
          </a:solidFill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CO" sz="2000" b="1" dirty="0">
                <a:solidFill>
                  <a:schemeClr val="bg1"/>
                </a:solidFill>
                <a:latin typeface="Tahoma "/>
                <a:cs typeface="Arial" panose="020B0604020202020204" pitchFamily="34" charset="0"/>
              </a:rPr>
              <a:t>CLINICA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358108" y="62643"/>
            <a:ext cx="626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883612" y="3075057"/>
            <a:ext cx="621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dirty="0"/>
          </a:p>
        </p:txBody>
      </p:sp>
      <p:pic>
        <p:nvPicPr>
          <p:cNvPr id="9" name="5 Imagen" descr="Resultado de imagen para Imagen  de depresió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676" y="401197"/>
            <a:ext cx="4845149" cy="5202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1912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 Título"/>
          <p:cNvSpPr txBox="1">
            <a:spLocks/>
          </p:cNvSpPr>
          <p:nvPr/>
        </p:nvSpPr>
        <p:spPr>
          <a:xfrm>
            <a:off x="7318547" y="650505"/>
            <a:ext cx="4464496" cy="11430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 fontScale="97500"/>
          </a:bodyPr>
          <a:lstStyle>
            <a:lvl1pPr algn="ctr" defTabSz="101882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 Bold"/>
                <a:cs typeface="Tahoma Bold"/>
              </a:rPr>
              <a:t>DEPRESIÓN </a:t>
            </a:r>
          </a:p>
        </p:txBody>
      </p:sp>
      <p:cxnSp>
        <p:nvCxnSpPr>
          <p:cNvPr id="12" name="Conector recto 11"/>
          <p:cNvCxnSpPr/>
          <p:nvPr/>
        </p:nvCxnSpPr>
        <p:spPr>
          <a:xfrm>
            <a:off x="6673337" y="1518013"/>
            <a:ext cx="5037699" cy="0"/>
          </a:xfrm>
          <a:prstGeom prst="line">
            <a:avLst/>
          </a:prstGeom>
          <a:ln>
            <a:solidFill>
              <a:srgbClr val="139BB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2 Marcador de contenido"/>
          <p:cNvSpPr txBox="1">
            <a:spLocks/>
          </p:cNvSpPr>
          <p:nvPr/>
        </p:nvSpPr>
        <p:spPr>
          <a:xfrm>
            <a:off x="6670476" y="2244934"/>
            <a:ext cx="4968552" cy="3369721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>
            <a:lvl1pPr marL="382059" indent="-382059" algn="l" defTabSz="101882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7795" indent="-318383" algn="l" defTabSz="101882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3531" indent="-254706" algn="l" defTabSz="101882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2943" indent="-254706" algn="l" defTabSz="101882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92355" indent="-254706" algn="l" defTabSz="1018824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1767" indent="-254706" algn="l" defTabSz="101882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11180" indent="-254706" algn="l" defTabSz="101882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20592" indent="-254706" algn="l" defTabSz="101882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30004" indent="-254706" algn="l" defTabSz="101882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O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1428947" y="1117903"/>
            <a:ext cx="5112567" cy="400110"/>
          </a:xfrm>
          <a:prstGeom prst="rect">
            <a:avLst/>
          </a:prstGeom>
          <a:solidFill>
            <a:srgbClr val="139BBB"/>
          </a:solidFill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s-CO" sz="2000" b="1" dirty="0">
                <a:solidFill>
                  <a:schemeClr val="bg1"/>
                </a:solidFill>
                <a:latin typeface="Tahoma "/>
                <a:cs typeface="Arial" panose="020B0604020202020204" pitchFamily="34" charset="0"/>
              </a:rPr>
              <a:t>DETECCION DE RIESGO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670476" y="2274611"/>
            <a:ext cx="5112567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es-CO" dirty="0"/>
          </a:p>
          <a:p>
            <a:endParaRPr lang="es-CO" dirty="0"/>
          </a:p>
          <a:p>
            <a:pPr marL="342900" indent="-342900">
              <a:buFont typeface="Wingdings" pitchFamily="2" charset="2"/>
              <a:buChar char="v"/>
            </a:pPr>
            <a:endParaRPr lang="es-CO" dirty="0"/>
          </a:p>
          <a:p>
            <a:pPr marL="342900" indent="-342900">
              <a:buFont typeface="Wingdings" pitchFamily="2" charset="2"/>
              <a:buChar char="v"/>
            </a:pPr>
            <a:endParaRPr lang="es-CO" dirty="0"/>
          </a:p>
        </p:txBody>
      </p:sp>
      <p:pic>
        <p:nvPicPr>
          <p:cNvPr id="14" name="6 Imagen" descr="Resultado de imagen para Imagen  de depresió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86" y="1622737"/>
            <a:ext cx="10483056" cy="3991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2174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775953" y="0"/>
            <a:ext cx="7717290" cy="11430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 fontScale="97500"/>
          </a:bodyPr>
          <a:lstStyle>
            <a:lvl1pPr algn="ctr" defTabSz="1018824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 "/>
                <a:cs typeface="Tahoma Bold"/>
              </a:rPr>
              <a:t>RESIGNIFICAR LA EXPERIENCIA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8974730" y="1358916"/>
            <a:ext cx="3142087" cy="707886"/>
          </a:xfrm>
          <a:prstGeom prst="rect">
            <a:avLst/>
          </a:prstGeom>
          <a:solidFill>
            <a:srgbClr val="139BBB"/>
          </a:solidFill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0" algn="ctr"/>
            <a:r>
              <a:rPr lang="es-CO" sz="2000" b="1" dirty="0">
                <a:solidFill>
                  <a:schemeClr val="bg1"/>
                </a:solidFill>
                <a:latin typeface="Tahoma "/>
              </a:rPr>
              <a:t>ESTRATEGIAS DE AFRONTAMIENTO</a:t>
            </a:r>
          </a:p>
        </p:txBody>
      </p:sp>
      <p:pic>
        <p:nvPicPr>
          <p:cNvPr id="12" name="7 Imagen" descr="http://blogs.uab.cat/1terapiaenpareja/files/2015/02/terapi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730" y="2220493"/>
            <a:ext cx="3024337" cy="2907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D:\datos paola\Desktop\emociones 2.jpg">
            <a:extLst>
              <a:ext uri="{FF2B5EF4-FFF2-40B4-BE49-F238E27FC236}">
                <a16:creationId xmlns:a16="http://schemas.microsoft.com/office/drawing/2014/main" id="{1F873A46-D7A2-5B49-855B-6A2DE159A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13791"/>
            <a:ext cx="6818243" cy="563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847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88825" cy="679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6572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348</Words>
  <Application>Microsoft Macintosh PowerPoint</Application>
  <PresentationFormat>Personalizado</PresentationFormat>
  <Paragraphs>75</Paragraphs>
  <Slides>11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9" baseType="lpstr">
      <vt:lpstr>Arial</vt:lpstr>
      <vt:lpstr>Calibri</vt:lpstr>
      <vt:lpstr>Tahoma</vt:lpstr>
      <vt:lpstr>Tahoma </vt:lpstr>
      <vt:lpstr>Tahoma Bold</vt:lpstr>
      <vt:lpstr>Times New Roman</vt:lpstr>
      <vt:lpstr>Wingdings</vt:lpstr>
      <vt:lpstr>Tema de Office</vt:lpstr>
      <vt:lpstr>BARRERAS Y OPORTUNIDADES BASADAS EN EVIDENCIAS EN LOS SITIOS DE PRACTICA.  </vt:lpstr>
      <vt:lpstr>Presentación de PowerPoint</vt:lpstr>
      <vt:lpstr>HALLAZGOS SOCIAL EDUCATIVA</vt:lpstr>
      <vt:lpstr>LOS PROGRAMAS</vt:lpstr>
      <vt:lpstr>Oportunidades de Mejoras.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EVIDENCIAS</dc:title>
  <dc:creator>Acer</dc:creator>
  <cp:lastModifiedBy>Rodrigo Jair Cohen Barona</cp:lastModifiedBy>
  <cp:revision>21</cp:revision>
  <dcterms:modified xsi:type="dcterms:W3CDTF">2018-09-10T13:13:38Z</dcterms:modified>
</cp:coreProperties>
</file>